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59" r:id="rId5"/>
    <p:sldId id="265" r:id="rId6"/>
    <p:sldId id="266" r:id="rId7"/>
    <p:sldId id="267" r:id="rId8"/>
    <p:sldId id="261" r:id="rId9"/>
    <p:sldId id="262" r:id="rId10"/>
    <p:sldId id="263" r:id="rId11"/>
    <p:sldId id="264" r:id="rId12"/>
    <p:sldId id="268" r:id="rId13"/>
    <p:sldId id="269" r:id="rId14"/>
    <p:sldId id="270"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22HYGmi53XJtmv/ap3JWNQ==" hashData="AIr3uZrrgUD8WqSa3e+/j3fnKEGA59Exiqatdv0hspI8MCJnc4FQHnFbTPjbXh6YJLH6jYeOc0QrYwvLLQtfV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EA2D65-2EE2-4D07-88A1-D7999D896C66}" v="362" dt="2021-02-18T06:47:28.8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0340" autoAdjust="0"/>
  </p:normalViewPr>
  <p:slideViewPr>
    <p:cSldViewPr snapToGrid="0">
      <p:cViewPr varScale="1">
        <p:scale>
          <a:sx n="83" d="100"/>
          <a:sy n="83" d="100"/>
        </p:scale>
        <p:origin x="212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CHAND S. (866648)" userId="3b8f21f8-d915-43f4-9d91-257bb6cbfb1e" providerId="ADAL" clId="{0DEA2D65-2EE2-4D07-88A1-D7999D896C66}"/>
    <pc:docChg chg="undo redo custSel addSld delSld modSld">
      <pc:chgData name="RAMCHAND S. (866648)" userId="3b8f21f8-d915-43f4-9d91-257bb6cbfb1e" providerId="ADAL" clId="{0DEA2D65-2EE2-4D07-88A1-D7999D896C66}" dt="2021-02-18T09:29:21.840" v="6719"/>
      <pc:docMkLst>
        <pc:docMk/>
      </pc:docMkLst>
      <pc:sldChg chg="modNotesTx">
        <pc:chgData name="RAMCHAND S. (866648)" userId="3b8f21f8-d915-43f4-9d91-257bb6cbfb1e" providerId="ADAL" clId="{0DEA2D65-2EE2-4D07-88A1-D7999D896C66}" dt="2021-02-18T02:24:31.331" v="242" actId="20577"/>
        <pc:sldMkLst>
          <pc:docMk/>
          <pc:sldMk cId="2592568964" sldId="256"/>
        </pc:sldMkLst>
      </pc:sldChg>
      <pc:sldChg chg="addSp delSp modSp mod modNotesTx">
        <pc:chgData name="RAMCHAND S. (866648)" userId="3b8f21f8-d915-43f4-9d91-257bb6cbfb1e" providerId="ADAL" clId="{0DEA2D65-2EE2-4D07-88A1-D7999D896C66}" dt="2021-02-18T09:29:21.840" v="6719"/>
        <pc:sldMkLst>
          <pc:docMk/>
          <pc:sldMk cId="2473040893" sldId="257"/>
        </pc:sldMkLst>
        <pc:spChg chg="mod">
          <ac:chgData name="RAMCHAND S. (866648)" userId="3b8f21f8-d915-43f4-9d91-257bb6cbfb1e" providerId="ADAL" clId="{0DEA2D65-2EE2-4D07-88A1-D7999D896C66}" dt="2021-02-18T02:33:19.603" v="481" actId="1076"/>
          <ac:spMkLst>
            <pc:docMk/>
            <pc:sldMk cId="2473040893" sldId="257"/>
            <ac:spMk id="3" creationId="{3E71B60F-0BE5-43A4-9C52-8430DF268461}"/>
          </ac:spMkLst>
        </pc:spChg>
        <pc:spChg chg="add mod">
          <ac:chgData name="RAMCHAND S. (866648)" userId="3b8f21f8-d915-43f4-9d91-257bb6cbfb1e" providerId="ADAL" clId="{0DEA2D65-2EE2-4D07-88A1-D7999D896C66}" dt="2021-02-18T01:57:56.043" v="1" actId="1076"/>
          <ac:spMkLst>
            <pc:docMk/>
            <pc:sldMk cId="2473040893" sldId="257"/>
            <ac:spMk id="5" creationId="{DF247B89-991E-494A-A2D3-DBA6AF3D8310}"/>
          </ac:spMkLst>
        </pc:spChg>
        <pc:spChg chg="add mod">
          <ac:chgData name="RAMCHAND S. (866648)" userId="3b8f21f8-d915-43f4-9d91-257bb6cbfb1e" providerId="ADAL" clId="{0DEA2D65-2EE2-4D07-88A1-D7999D896C66}" dt="2021-02-18T02:33:12.194" v="480" actId="1076"/>
          <ac:spMkLst>
            <pc:docMk/>
            <pc:sldMk cId="2473040893" sldId="257"/>
            <ac:spMk id="10" creationId="{11529323-8426-4691-8F98-3480CC2E7E05}"/>
          </ac:spMkLst>
        </pc:spChg>
        <pc:picChg chg="add del">
          <ac:chgData name="RAMCHAND S. (866648)" userId="3b8f21f8-d915-43f4-9d91-257bb6cbfb1e" providerId="ADAL" clId="{0DEA2D65-2EE2-4D07-88A1-D7999D896C66}" dt="2021-02-18T02:02:01.016" v="42"/>
          <ac:picMkLst>
            <pc:docMk/>
            <pc:sldMk cId="2473040893" sldId="257"/>
            <ac:picMk id="6" creationId="{0983AE6D-9F12-4AA7-9F08-CA24FD402D34}"/>
          </ac:picMkLst>
        </pc:picChg>
        <pc:picChg chg="add mod modCrop">
          <ac:chgData name="RAMCHAND S. (866648)" userId="3b8f21f8-d915-43f4-9d91-257bb6cbfb1e" providerId="ADAL" clId="{0DEA2D65-2EE2-4D07-88A1-D7999D896C66}" dt="2021-02-18T02:33:02.985" v="478" actId="14100"/>
          <ac:picMkLst>
            <pc:docMk/>
            <pc:sldMk cId="2473040893" sldId="257"/>
            <ac:picMk id="7" creationId="{655DB107-9D70-42EF-9998-C1C74E1738F8}"/>
          </ac:picMkLst>
        </pc:picChg>
        <pc:picChg chg="add del mod">
          <ac:chgData name="RAMCHAND S. (866648)" userId="3b8f21f8-d915-43f4-9d91-257bb6cbfb1e" providerId="ADAL" clId="{0DEA2D65-2EE2-4D07-88A1-D7999D896C66}" dt="2021-02-18T02:30:50.820" v="461" actId="478"/>
          <ac:picMkLst>
            <pc:docMk/>
            <pc:sldMk cId="2473040893" sldId="257"/>
            <ac:picMk id="1026" creationId="{3B6DACD7-62E7-4F92-B48F-553B456B90C2}"/>
          </ac:picMkLst>
        </pc:picChg>
      </pc:sldChg>
      <pc:sldChg chg="addSp delSp modSp mod modNotesTx">
        <pc:chgData name="RAMCHAND S. (866648)" userId="3b8f21f8-d915-43f4-9d91-257bb6cbfb1e" providerId="ADAL" clId="{0DEA2D65-2EE2-4D07-88A1-D7999D896C66}" dt="2021-02-18T03:06:28.895" v="977"/>
        <pc:sldMkLst>
          <pc:docMk/>
          <pc:sldMk cId="1271034503" sldId="258"/>
        </pc:sldMkLst>
        <pc:spChg chg="mod">
          <ac:chgData name="RAMCHAND S. (866648)" userId="3b8f21f8-d915-43f4-9d91-257bb6cbfb1e" providerId="ADAL" clId="{0DEA2D65-2EE2-4D07-88A1-D7999D896C66}" dt="2021-02-18T02:41:05.104" v="540" actId="1076"/>
          <ac:spMkLst>
            <pc:docMk/>
            <pc:sldMk cId="1271034503" sldId="258"/>
            <ac:spMk id="2" creationId="{D334FC8A-D84D-4F62-952A-C2EE4B6B4C9B}"/>
          </ac:spMkLst>
        </pc:spChg>
        <pc:spChg chg="mod">
          <ac:chgData name="RAMCHAND S. (866648)" userId="3b8f21f8-d915-43f4-9d91-257bb6cbfb1e" providerId="ADAL" clId="{0DEA2D65-2EE2-4D07-88A1-D7999D896C66}" dt="2021-02-18T02:41:13.928" v="541" actId="1076"/>
          <ac:spMkLst>
            <pc:docMk/>
            <pc:sldMk cId="1271034503" sldId="258"/>
            <ac:spMk id="3" creationId="{804D6CE0-6A27-441B-AA54-23B2068D2232}"/>
          </ac:spMkLst>
        </pc:spChg>
        <pc:spChg chg="add mod">
          <ac:chgData name="RAMCHAND S. (866648)" userId="3b8f21f8-d915-43f4-9d91-257bb6cbfb1e" providerId="ADAL" clId="{0DEA2D65-2EE2-4D07-88A1-D7999D896C66}" dt="2021-02-18T01:57:59.541" v="2"/>
          <ac:spMkLst>
            <pc:docMk/>
            <pc:sldMk cId="1271034503" sldId="258"/>
            <ac:spMk id="4" creationId="{5C0979A2-AB3A-4FE7-850E-80D66E5EC5A3}"/>
          </ac:spMkLst>
        </pc:spChg>
        <pc:spChg chg="add mod">
          <ac:chgData name="RAMCHAND S. (866648)" userId="3b8f21f8-d915-43f4-9d91-257bb6cbfb1e" providerId="ADAL" clId="{0DEA2D65-2EE2-4D07-88A1-D7999D896C66}" dt="2021-02-18T02:58:44.883" v="654" actId="1076"/>
          <ac:spMkLst>
            <pc:docMk/>
            <pc:sldMk cId="1271034503" sldId="258"/>
            <ac:spMk id="7" creationId="{68E4D06F-391D-4671-96D5-CF05FC087295}"/>
          </ac:spMkLst>
        </pc:spChg>
        <pc:spChg chg="add mod">
          <ac:chgData name="RAMCHAND S. (866648)" userId="3b8f21f8-d915-43f4-9d91-257bb6cbfb1e" providerId="ADAL" clId="{0DEA2D65-2EE2-4D07-88A1-D7999D896C66}" dt="2021-02-18T03:02:32.519" v="702" actId="1076"/>
          <ac:spMkLst>
            <pc:docMk/>
            <pc:sldMk cId="1271034503" sldId="258"/>
            <ac:spMk id="10" creationId="{E9E9D912-B7B7-47F8-8AD9-C73DC91CF7E1}"/>
          </ac:spMkLst>
        </pc:spChg>
        <pc:picChg chg="add mod">
          <ac:chgData name="RAMCHAND S. (866648)" userId="3b8f21f8-d915-43f4-9d91-257bb6cbfb1e" providerId="ADAL" clId="{0DEA2D65-2EE2-4D07-88A1-D7999D896C66}" dt="2021-02-18T03:02:24.181" v="701" actId="1076"/>
          <ac:picMkLst>
            <pc:docMk/>
            <pc:sldMk cId="1271034503" sldId="258"/>
            <ac:picMk id="12" creationId="{DF764423-A8AC-4D9C-940E-DCD9A00E3B2C}"/>
          </ac:picMkLst>
        </pc:picChg>
        <pc:picChg chg="add del mod">
          <ac:chgData name="RAMCHAND S. (866648)" userId="3b8f21f8-d915-43f4-9d91-257bb6cbfb1e" providerId="ADAL" clId="{0DEA2D65-2EE2-4D07-88A1-D7999D896C66}" dt="2021-02-18T02:58:16.567" v="645" actId="478"/>
          <ac:picMkLst>
            <pc:docMk/>
            <pc:sldMk cId="1271034503" sldId="258"/>
            <ac:picMk id="2050" creationId="{DEB31720-C2BF-45D2-A629-16E761CD0881}"/>
          </ac:picMkLst>
        </pc:picChg>
        <pc:picChg chg="add mod">
          <ac:chgData name="RAMCHAND S. (866648)" userId="3b8f21f8-d915-43f4-9d91-257bb6cbfb1e" providerId="ADAL" clId="{0DEA2D65-2EE2-4D07-88A1-D7999D896C66}" dt="2021-02-18T02:58:41.757" v="653" actId="14100"/>
          <ac:picMkLst>
            <pc:docMk/>
            <pc:sldMk cId="1271034503" sldId="258"/>
            <ac:picMk id="2052" creationId="{AB545ABC-9F67-4FB9-9641-731F9A0D7E85}"/>
          </ac:picMkLst>
        </pc:picChg>
        <pc:cxnChg chg="add mod">
          <ac:chgData name="RAMCHAND S. (866648)" userId="3b8f21f8-d915-43f4-9d91-257bb6cbfb1e" providerId="ADAL" clId="{0DEA2D65-2EE2-4D07-88A1-D7999D896C66}" dt="2021-02-18T02:59:08.248" v="657" actId="13822"/>
          <ac:cxnSpMkLst>
            <pc:docMk/>
            <pc:sldMk cId="1271034503" sldId="258"/>
            <ac:cxnSpMk id="8" creationId="{9B39E5D3-4480-4795-B18E-11984C4DAD3E}"/>
          </ac:cxnSpMkLst>
        </pc:cxnChg>
        <pc:cxnChg chg="add mod">
          <ac:chgData name="RAMCHAND S. (866648)" userId="3b8f21f8-d915-43f4-9d91-257bb6cbfb1e" providerId="ADAL" clId="{0DEA2D65-2EE2-4D07-88A1-D7999D896C66}" dt="2021-02-18T03:03:19.478" v="708" actId="14100"/>
          <ac:cxnSpMkLst>
            <pc:docMk/>
            <pc:sldMk cId="1271034503" sldId="258"/>
            <ac:cxnSpMk id="14" creationId="{9F616AED-057A-42A8-9984-800C026AB749}"/>
          </ac:cxnSpMkLst>
        </pc:cxnChg>
      </pc:sldChg>
      <pc:sldChg chg="addSp modSp mod modNotesTx">
        <pc:chgData name="RAMCHAND S. (866648)" userId="3b8f21f8-d915-43f4-9d91-257bb6cbfb1e" providerId="ADAL" clId="{0DEA2D65-2EE2-4D07-88A1-D7999D896C66}" dt="2021-02-18T03:30:08.617" v="1083" actId="1076"/>
        <pc:sldMkLst>
          <pc:docMk/>
          <pc:sldMk cId="1587321021" sldId="259"/>
        </pc:sldMkLst>
        <pc:spChg chg="mod">
          <ac:chgData name="RAMCHAND S. (866648)" userId="3b8f21f8-d915-43f4-9d91-257bb6cbfb1e" providerId="ADAL" clId="{0DEA2D65-2EE2-4D07-88A1-D7999D896C66}" dt="2021-02-18T03:30:08.617" v="1083" actId="1076"/>
          <ac:spMkLst>
            <pc:docMk/>
            <pc:sldMk cId="1587321021" sldId="259"/>
            <ac:spMk id="3" creationId="{43842C81-067D-40D5-97ED-F83102B3161E}"/>
          </ac:spMkLst>
        </pc:spChg>
        <pc:spChg chg="add mod">
          <ac:chgData name="RAMCHAND S. (866648)" userId="3b8f21f8-d915-43f4-9d91-257bb6cbfb1e" providerId="ADAL" clId="{0DEA2D65-2EE2-4D07-88A1-D7999D896C66}" dt="2021-02-18T01:58:01.174" v="3"/>
          <ac:spMkLst>
            <pc:docMk/>
            <pc:sldMk cId="1587321021" sldId="259"/>
            <ac:spMk id="4" creationId="{2E302598-AC1B-419F-8799-2A709E6B3EB5}"/>
          </ac:spMkLst>
        </pc:spChg>
      </pc:sldChg>
      <pc:sldChg chg="addSp delSp modSp new del mod">
        <pc:chgData name="RAMCHAND S. (866648)" userId="3b8f21f8-d915-43f4-9d91-257bb6cbfb1e" providerId="ADAL" clId="{0DEA2D65-2EE2-4D07-88A1-D7999D896C66}" dt="2021-02-18T03:30:47.990" v="1088" actId="47"/>
        <pc:sldMkLst>
          <pc:docMk/>
          <pc:sldMk cId="3697052689" sldId="260"/>
        </pc:sldMkLst>
        <pc:spChg chg="del">
          <ac:chgData name="RAMCHAND S. (866648)" userId="3b8f21f8-d915-43f4-9d91-257bb6cbfb1e" providerId="ADAL" clId="{0DEA2D65-2EE2-4D07-88A1-D7999D896C66}" dt="2021-02-18T01:58:24.864" v="7" actId="478"/>
          <ac:spMkLst>
            <pc:docMk/>
            <pc:sldMk cId="3697052689" sldId="260"/>
            <ac:spMk id="2" creationId="{CC5F8CA9-791F-4A25-8C76-FA5B24BAC030}"/>
          </ac:spMkLst>
        </pc:spChg>
        <pc:spChg chg="mod">
          <ac:chgData name="RAMCHAND S. (866648)" userId="3b8f21f8-d915-43f4-9d91-257bb6cbfb1e" providerId="ADAL" clId="{0DEA2D65-2EE2-4D07-88A1-D7999D896C66}" dt="2021-02-18T01:58:28.401" v="8" actId="14100"/>
          <ac:spMkLst>
            <pc:docMk/>
            <pc:sldMk cId="3697052689" sldId="260"/>
            <ac:spMk id="3" creationId="{497F977D-1C1F-4A7D-956E-84003705BF64}"/>
          </ac:spMkLst>
        </pc:spChg>
        <pc:spChg chg="add mod">
          <ac:chgData name="RAMCHAND S. (866648)" userId="3b8f21f8-d915-43f4-9d91-257bb6cbfb1e" providerId="ADAL" clId="{0DEA2D65-2EE2-4D07-88A1-D7999D896C66}" dt="2021-02-18T03:30:22.816" v="1085" actId="1076"/>
          <ac:spMkLst>
            <pc:docMk/>
            <pc:sldMk cId="3697052689" sldId="260"/>
            <ac:spMk id="5" creationId="{7C1A7513-0E9E-4312-A456-2600A4F04E08}"/>
          </ac:spMkLst>
        </pc:spChg>
      </pc:sldChg>
      <pc:sldChg chg="addSp modSp new mod modNotesTx">
        <pc:chgData name="RAMCHAND S. (866648)" userId="3b8f21f8-d915-43f4-9d91-257bb6cbfb1e" providerId="ADAL" clId="{0DEA2D65-2EE2-4D07-88A1-D7999D896C66}" dt="2021-02-18T05:46:41.621" v="3960" actId="1076"/>
        <pc:sldMkLst>
          <pc:docMk/>
          <pc:sldMk cId="3747821854" sldId="261"/>
        </pc:sldMkLst>
        <pc:spChg chg="mod">
          <ac:chgData name="RAMCHAND S. (866648)" userId="3b8f21f8-d915-43f4-9d91-257bb6cbfb1e" providerId="ADAL" clId="{0DEA2D65-2EE2-4D07-88A1-D7999D896C66}" dt="2021-02-18T05:46:41.621" v="3960" actId="1076"/>
          <ac:spMkLst>
            <pc:docMk/>
            <pc:sldMk cId="3747821854" sldId="261"/>
            <ac:spMk id="2" creationId="{F021CC23-9CAA-465F-B33C-73810C73C619}"/>
          </ac:spMkLst>
        </pc:spChg>
        <pc:spChg chg="mod">
          <ac:chgData name="RAMCHAND S. (866648)" userId="3b8f21f8-d915-43f4-9d91-257bb6cbfb1e" providerId="ADAL" clId="{0DEA2D65-2EE2-4D07-88A1-D7999D896C66}" dt="2021-02-18T05:46:41.187" v="3959" actId="1076"/>
          <ac:spMkLst>
            <pc:docMk/>
            <pc:sldMk cId="3747821854" sldId="261"/>
            <ac:spMk id="3" creationId="{C06AC9EF-1772-408C-B62E-4DFBF0E0A89A}"/>
          </ac:spMkLst>
        </pc:spChg>
        <pc:spChg chg="add mod">
          <ac:chgData name="RAMCHAND S. (866648)" userId="3b8f21f8-d915-43f4-9d91-257bb6cbfb1e" providerId="ADAL" clId="{0DEA2D65-2EE2-4D07-88A1-D7999D896C66}" dt="2021-02-18T01:59:19.538" v="12" actId="1076"/>
          <ac:spMkLst>
            <pc:docMk/>
            <pc:sldMk cId="3747821854" sldId="261"/>
            <ac:spMk id="5" creationId="{4514BF3F-6360-4509-A922-3CAD47443747}"/>
          </ac:spMkLst>
        </pc:spChg>
        <pc:picChg chg="add mod">
          <ac:chgData name="RAMCHAND S. (866648)" userId="3b8f21f8-d915-43f4-9d91-257bb6cbfb1e" providerId="ADAL" clId="{0DEA2D65-2EE2-4D07-88A1-D7999D896C66}" dt="2021-02-18T05:46:40.752" v="3958" actId="1076"/>
          <ac:picMkLst>
            <pc:docMk/>
            <pc:sldMk cId="3747821854" sldId="261"/>
            <ac:picMk id="6" creationId="{84143811-BDA2-4815-93A5-5B21A1E3B95F}"/>
          </ac:picMkLst>
        </pc:picChg>
      </pc:sldChg>
      <pc:sldChg chg="addSp delSp modSp add mod">
        <pc:chgData name="RAMCHAND S. (866648)" userId="3b8f21f8-d915-43f4-9d91-257bb6cbfb1e" providerId="ADAL" clId="{0DEA2D65-2EE2-4D07-88A1-D7999D896C66}" dt="2021-02-18T05:36:05.872" v="3932" actId="20577"/>
        <pc:sldMkLst>
          <pc:docMk/>
          <pc:sldMk cId="981582607" sldId="262"/>
        </pc:sldMkLst>
        <pc:spChg chg="mod">
          <ac:chgData name="RAMCHAND S. (866648)" userId="3b8f21f8-d915-43f4-9d91-257bb6cbfb1e" providerId="ADAL" clId="{0DEA2D65-2EE2-4D07-88A1-D7999D896C66}" dt="2021-02-18T02:00:13.975" v="23" actId="27636"/>
          <ac:spMkLst>
            <pc:docMk/>
            <pc:sldMk cId="981582607" sldId="262"/>
            <ac:spMk id="2" creationId="{F021CC23-9CAA-465F-B33C-73810C73C619}"/>
          </ac:spMkLst>
        </pc:spChg>
        <pc:spChg chg="mod">
          <ac:chgData name="RAMCHAND S. (866648)" userId="3b8f21f8-d915-43f4-9d91-257bb6cbfb1e" providerId="ADAL" clId="{0DEA2D65-2EE2-4D07-88A1-D7999D896C66}" dt="2021-02-18T05:36:05.872" v="3932" actId="20577"/>
          <ac:spMkLst>
            <pc:docMk/>
            <pc:sldMk cId="981582607" sldId="262"/>
            <ac:spMk id="3" creationId="{C06AC9EF-1772-408C-B62E-4DFBF0E0A89A}"/>
          </ac:spMkLst>
        </pc:spChg>
        <pc:spChg chg="add del">
          <ac:chgData name="RAMCHAND S. (866648)" userId="3b8f21f8-d915-43f4-9d91-257bb6cbfb1e" providerId="ADAL" clId="{0DEA2D65-2EE2-4D07-88A1-D7999D896C66}" dt="2021-02-18T04:56:49.877" v="3245" actId="478"/>
          <ac:spMkLst>
            <pc:docMk/>
            <pc:sldMk cId="981582607" sldId="262"/>
            <ac:spMk id="6" creationId="{18C3B428-1A87-4A8E-80B4-E05CAEC0FB97}"/>
          </ac:spMkLst>
        </pc:spChg>
      </pc:sldChg>
      <pc:sldChg chg="addSp delSp modSp add mod setBg modNotesTx">
        <pc:chgData name="RAMCHAND S. (866648)" userId="3b8f21f8-d915-43f4-9d91-257bb6cbfb1e" providerId="ADAL" clId="{0DEA2D65-2EE2-4D07-88A1-D7999D896C66}" dt="2021-02-18T05:43:31.816" v="3952" actId="20577"/>
        <pc:sldMkLst>
          <pc:docMk/>
          <pc:sldMk cId="3781136013" sldId="263"/>
        </pc:sldMkLst>
        <pc:spChg chg="mod">
          <ac:chgData name="RAMCHAND S. (866648)" userId="3b8f21f8-d915-43f4-9d91-257bb6cbfb1e" providerId="ADAL" clId="{0DEA2D65-2EE2-4D07-88A1-D7999D896C66}" dt="2021-02-18T05:38:36.354" v="3934" actId="26606"/>
          <ac:spMkLst>
            <pc:docMk/>
            <pc:sldMk cId="3781136013" sldId="263"/>
            <ac:spMk id="2" creationId="{F021CC23-9CAA-465F-B33C-73810C73C619}"/>
          </ac:spMkLst>
        </pc:spChg>
        <pc:spChg chg="del mod">
          <ac:chgData name="RAMCHAND S. (866648)" userId="3b8f21f8-d915-43f4-9d91-257bb6cbfb1e" providerId="ADAL" clId="{0DEA2D65-2EE2-4D07-88A1-D7999D896C66}" dt="2021-02-18T05:38:36.354" v="3934" actId="26606"/>
          <ac:spMkLst>
            <pc:docMk/>
            <pc:sldMk cId="3781136013" sldId="263"/>
            <ac:spMk id="3" creationId="{C06AC9EF-1772-408C-B62E-4DFBF0E0A89A}"/>
          </ac:spMkLst>
        </pc:spChg>
        <pc:spChg chg="mod ord">
          <ac:chgData name="RAMCHAND S. (866648)" userId="3b8f21f8-d915-43f4-9d91-257bb6cbfb1e" providerId="ADAL" clId="{0DEA2D65-2EE2-4D07-88A1-D7999D896C66}" dt="2021-02-18T05:38:36.354" v="3934" actId="26606"/>
          <ac:spMkLst>
            <pc:docMk/>
            <pc:sldMk cId="3781136013" sldId="263"/>
            <ac:spMk id="5" creationId="{4514BF3F-6360-4509-A922-3CAD47443747}"/>
          </ac:spMkLst>
        </pc:spChg>
        <pc:spChg chg="add mod">
          <ac:chgData name="RAMCHAND S. (866648)" userId="3b8f21f8-d915-43f4-9d91-257bb6cbfb1e" providerId="ADAL" clId="{0DEA2D65-2EE2-4D07-88A1-D7999D896C66}" dt="2021-02-18T05:39:37.588" v="3941" actId="207"/>
          <ac:spMkLst>
            <pc:docMk/>
            <pc:sldMk cId="3781136013" sldId="263"/>
            <ac:spMk id="7" creationId="{3C796555-4F89-4DBB-9BE5-365D698F28E6}"/>
          </ac:spMkLst>
        </pc:spChg>
        <pc:spChg chg="add">
          <ac:chgData name="RAMCHAND S. (866648)" userId="3b8f21f8-d915-43f4-9d91-257bb6cbfb1e" providerId="ADAL" clId="{0DEA2D65-2EE2-4D07-88A1-D7999D896C66}" dt="2021-02-18T05:38:36.354" v="3934" actId="26606"/>
          <ac:spMkLst>
            <pc:docMk/>
            <pc:sldMk cId="3781136013" sldId="263"/>
            <ac:spMk id="11" creationId="{DD7EAFE6-2BB9-41FB-9CF4-588CFC708774}"/>
          </ac:spMkLst>
        </pc:spChg>
        <pc:spChg chg="add">
          <ac:chgData name="RAMCHAND S. (866648)" userId="3b8f21f8-d915-43f4-9d91-257bb6cbfb1e" providerId="ADAL" clId="{0DEA2D65-2EE2-4D07-88A1-D7999D896C66}" dt="2021-02-18T05:38:36.354" v="3934" actId="26606"/>
          <ac:spMkLst>
            <pc:docMk/>
            <pc:sldMk cId="3781136013" sldId="263"/>
            <ac:spMk id="13" creationId="{C3E06833-B59C-442F-9A6A-F8F55936D530}"/>
          </ac:spMkLst>
        </pc:spChg>
        <pc:spChg chg="add">
          <ac:chgData name="RAMCHAND S. (866648)" userId="3b8f21f8-d915-43f4-9d91-257bb6cbfb1e" providerId="ADAL" clId="{0DEA2D65-2EE2-4D07-88A1-D7999D896C66}" dt="2021-02-18T05:38:36.354" v="3934" actId="26606"/>
          <ac:spMkLst>
            <pc:docMk/>
            <pc:sldMk cId="3781136013" sldId="263"/>
            <ac:spMk id="15" creationId="{FA2016CF-2F24-4AE4-8A87-D9B6A3DE31E2}"/>
          </ac:spMkLst>
        </pc:spChg>
        <pc:picChg chg="add mod modCrop">
          <ac:chgData name="RAMCHAND S. (866648)" userId="3b8f21f8-d915-43f4-9d91-257bb6cbfb1e" providerId="ADAL" clId="{0DEA2D65-2EE2-4D07-88A1-D7999D896C66}" dt="2021-02-18T05:39:11.993" v="3939" actId="1076"/>
          <ac:picMkLst>
            <pc:docMk/>
            <pc:sldMk cId="3781136013" sldId="263"/>
            <ac:picMk id="6" creationId="{F3052299-FE11-4B2A-BA20-F0BE28287571}"/>
          </ac:picMkLst>
        </pc:picChg>
      </pc:sldChg>
      <pc:sldChg chg="addSp modSp add mod">
        <pc:chgData name="RAMCHAND S. (866648)" userId="3b8f21f8-d915-43f4-9d91-257bb6cbfb1e" providerId="ADAL" clId="{0DEA2D65-2EE2-4D07-88A1-D7999D896C66}" dt="2021-02-18T06:05:00.663" v="4276" actId="5793"/>
        <pc:sldMkLst>
          <pc:docMk/>
          <pc:sldMk cId="1189281618" sldId="264"/>
        </pc:sldMkLst>
        <pc:spChg chg="mod">
          <ac:chgData name="RAMCHAND S. (866648)" userId="3b8f21f8-d915-43f4-9d91-257bb6cbfb1e" providerId="ADAL" clId="{0DEA2D65-2EE2-4D07-88A1-D7999D896C66}" dt="2021-02-18T02:00:58.910" v="34" actId="14100"/>
          <ac:spMkLst>
            <pc:docMk/>
            <pc:sldMk cId="1189281618" sldId="264"/>
            <ac:spMk id="2" creationId="{F021CC23-9CAA-465F-B33C-73810C73C619}"/>
          </ac:spMkLst>
        </pc:spChg>
        <pc:spChg chg="mod">
          <ac:chgData name="RAMCHAND S. (866648)" userId="3b8f21f8-d915-43f4-9d91-257bb6cbfb1e" providerId="ADAL" clId="{0DEA2D65-2EE2-4D07-88A1-D7999D896C66}" dt="2021-02-18T06:05:00.663" v="4276" actId="5793"/>
          <ac:spMkLst>
            <pc:docMk/>
            <pc:sldMk cId="1189281618" sldId="264"/>
            <ac:spMk id="3" creationId="{C06AC9EF-1772-408C-B62E-4DFBF0E0A89A}"/>
          </ac:spMkLst>
        </pc:spChg>
        <pc:picChg chg="add mod">
          <ac:chgData name="RAMCHAND S. (866648)" userId="3b8f21f8-d915-43f4-9d91-257bb6cbfb1e" providerId="ADAL" clId="{0DEA2D65-2EE2-4D07-88A1-D7999D896C66}" dt="2021-02-18T06:00:10.944" v="4104" actId="1076"/>
          <ac:picMkLst>
            <pc:docMk/>
            <pc:sldMk cId="1189281618" sldId="264"/>
            <ac:picMk id="6" creationId="{B44E8CFC-1A9F-4F5E-B42D-11D8DE19A1F2}"/>
          </ac:picMkLst>
        </pc:picChg>
        <pc:picChg chg="add mod">
          <ac:chgData name="RAMCHAND S. (866648)" userId="3b8f21f8-d915-43f4-9d91-257bb6cbfb1e" providerId="ADAL" clId="{0DEA2D65-2EE2-4D07-88A1-D7999D896C66}" dt="2021-02-18T06:00:15.684" v="4105" actId="1076"/>
          <ac:picMkLst>
            <pc:docMk/>
            <pc:sldMk cId="1189281618" sldId="264"/>
            <ac:picMk id="8" creationId="{ACE5328B-2C52-49B6-B66E-00349978DAAB}"/>
          </ac:picMkLst>
        </pc:picChg>
        <pc:picChg chg="add mod">
          <ac:chgData name="RAMCHAND S. (866648)" userId="3b8f21f8-d915-43f4-9d91-257bb6cbfb1e" providerId="ADAL" clId="{0DEA2D65-2EE2-4D07-88A1-D7999D896C66}" dt="2021-02-18T06:00:06.852" v="4103" actId="1076"/>
          <ac:picMkLst>
            <pc:docMk/>
            <pc:sldMk cId="1189281618" sldId="264"/>
            <ac:picMk id="10" creationId="{FF94FCCB-6CE3-40D7-9841-F89C6042D8C4}"/>
          </ac:picMkLst>
        </pc:picChg>
      </pc:sldChg>
      <pc:sldChg chg="addSp modSp add mod modNotesTx">
        <pc:chgData name="RAMCHAND S. (866648)" userId="3b8f21f8-d915-43f4-9d91-257bb6cbfb1e" providerId="ADAL" clId="{0DEA2D65-2EE2-4D07-88A1-D7999D896C66}" dt="2021-02-18T03:53:35.782" v="1317" actId="1076"/>
        <pc:sldMkLst>
          <pc:docMk/>
          <pc:sldMk cId="2831983167" sldId="265"/>
        </pc:sldMkLst>
        <pc:spChg chg="mod">
          <ac:chgData name="RAMCHAND S. (866648)" userId="3b8f21f8-d915-43f4-9d91-257bb6cbfb1e" providerId="ADAL" clId="{0DEA2D65-2EE2-4D07-88A1-D7999D896C66}" dt="2021-02-18T03:30:55.454" v="1089" actId="1076"/>
          <ac:spMkLst>
            <pc:docMk/>
            <pc:sldMk cId="2831983167" sldId="265"/>
            <ac:spMk id="2" creationId="{F021CC23-9CAA-465F-B33C-73810C73C619}"/>
          </ac:spMkLst>
        </pc:spChg>
        <pc:spChg chg="mod">
          <ac:chgData name="RAMCHAND S. (866648)" userId="3b8f21f8-d915-43f4-9d91-257bb6cbfb1e" providerId="ADAL" clId="{0DEA2D65-2EE2-4D07-88A1-D7999D896C66}" dt="2021-02-18T03:53:02.436" v="1308" actId="27636"/>
          <ac:spMkLst>
            <pc:docMk/>
            <pc:sldMk cId="2831983167" sldId="265"/>
            <ac:spMk id="3" creationId="{C06AC9EF-1772-408C-B62E-4DFBF0E0A89A}"/>
          </ac:spMkLst>
        </pc:spChg>
        <pc:spChg chg="mod">
          <ac:chgData name="RAMCHAND S. (866648)" userId="3b8f21f8-d915-43f4-9d91-257bb6cbfb1e" providerId="ADAL" clId="{0DEA2D65-2EE2-4D07-88A1-D7999D896C66}" dt="2021-02-18T03:30:45.690" v="1087"/>
          <ac:spMkLst>
            <pc:docMk/>
            <pc:sldMk cId="2831983167" sldId="265"/>
            <ac:spMk id="5" creationId="{4514BF3F-6360-4509-A922-3CAD47443747}"/>
          </ac:spMkLst>
        </pc:spChg>
        <pc:spChg chg="add mod">
          <ac:chgData name="RAMCHAND S. (866648)" userId="3b8f21f8-d915-43f4-9d91-257bb6cbfb1e" providerId="ADAL" clId="{0DEA2D65-2EE2-4D07-88A1-D7999D896C66}" dt="2021-02-18T03:53:35.782" v="1317" actId="1076"/>
          <ac:spMkLst>
            <pc:docMk/>
            <pc:sldMk cId="2831983167" sldId="265"/>
            <ac:spMk id="6" creationId="{129F33A9-BFDB-46BF-B382-85743429F948}"/>
          </ac:spMkLst>
        </pc:spChg>
      </pc:sldChg>
      <pc:sldChg chg="addSp delSp modSp mod modNotesTx">
        <pc:chgData name="RAMCHAND S. (866648)" userId="3b8f21f8-d915-43f4-9d91-257bb6cbfb1e" providerId="ADAL" clId="{0DEA2D65-2EE2-4D07-88A1-D7999D896C66}" dt="2021-02-18T04:18:48.476" v="1870" actId="1076"/>
        <pc:sldMkLst>
          <pc:docMk/>
          <pc:sldMk cId="1880333090" sldId="266"/>
        </pc:sldMkLst>
        <pc:spChg chg="mod">
          <ac:chgData name="RAMCHAND S. (866648)" userId="3b8f21f8-d915-43f4-9d91-257bb6cbfb1e" providerId="ADAL" clId="{0DEA2D65-2EE2-4D07-88A1-D7999D896C66}" dt="2021-02-18T04:12:42.036" v="1760" actId="1076"/>
          <ac:spMkLst>
            <pc:docMk/>
            <pc:sldMk cId="1880333090" sldId="266"/>
            <ac:spMk id="2" creationId="{F021CC23-9CAA-465F-B33C-73810C73C619}"/>
          </ac:spMkLst>
        </pc:spChg>
        <pc:spChg chg="mod">
          <ac:chgData name="RAMCHAND S. (866648)" userId="3b8f21f8-d915-43f4-9d91-257bb6cbfb1e" providerId="ADAL" clId="{0DEA2D65-2EE2-4D07-88A1-D7999D896C66}" dt="2021-02-18T04:16:53.888" v="1815" actId="20577"/>
          <ac:spMkLst>
            <pc:docMk/>
            <pc:sldMk cId="1880333090" sldId="266"/>
            <ac:spMk id="3" creationId="{C06AC9EF-1772-408C-B62E-4DFBF0E0A89A}"/>
          </ac:spMkLst>
        </pc:spChg>
        <pc:spChg chg="add mod">
          <ac:chgData name="RAMCHAND S. (866648)" userId="3b8f21f8-d915-43f4-9d91-257bb6cbfb1e" providerId="ADAL" clId="{0DEA2D65-2EE2-4D07-88A1-D7999D896C66}" dt="2021-02-18T04:13:09.900" v="1764" actId="1076"/>
          <ac:spMkLst>
            <pc:docMk/>
            <pc:sldMk cId="1880333090" sldId="266"/>
            <ac:spMk id="8" creationId="{24363203-8648-4BEF-A8D9-6D943133DCFF}"/>
          </ac:spMkLst>
        </pc:spChg>
        <pc:spChg chg="add mod">
          <ac:chgData name="RAMCHAND S. (866648)" userId="3b8f21f8-d915-43f4-9d91-257bb6cbfb1e" providerId="ADAL" clId="{0DEA2D65-2EE2-4D07-88A1-D7999D896C66}" dt="2021-02-18T04:13:13.236" v="1765" actId="1076"/>
          <ac:spMkLst>
            <pc:docMk/>
            <pc:sldMk cId="1880333090" sldId="266"/>
            <ac:spMk id="9" creationId="{B52E05B5-45E6-4D05-AF2B-DE8A7F0AD71D}"/>
          </ac:spMkLst>
        </pc:spChg>
        <pc:spChg chg="add mod">
          <ac:chgData name="RAMCHAND S. (866648)" userId="3b8f21f8-d915-43f4-9d91-257bb6cbfb1e" providerId="ADAL" clId="{0DEA2D65-2EE2-4D07-88A1-D7999D896C66}" dt="2021-02-18T04:18:48.476" v="1870" actId="1076"/>
          <ac:spMkLst>
            <pc:docMk/>
            <pc:sldMk cId="1880333090" sldId="266"/>
            <ac:spMk id="11" creationId="{6183E857-3FC7-43DF-B7F7-53749C265633}"/>
          </ac:spMkLst>
        </pc:spChg>
        <pc:spChg chg="add del mod">
          <ac:chgData name="RAMCHAND S. (866648)" userId="3b8f21f8-d915-43f4-9d91-257bb6cbfb1e" providerId="ADAL" clId="{0DEA2D65-2EE2-4D07-88A1-D7999D896C66}" dt="2021-02-18T04:16:32.554" v="1803" actId="22"/>
          <ac:spMkLst>
            <pc:docMk/>
            <pc:sldMk cId="1880333090" sldId="266"/>
            <ac:spMk id="13" creationId="{B56604D3-954E-4D3D-A98D-EDFCB04FFBB2}"/>
          </ac:spMkLst>
        </pc:spChg>
        <pc:spChg chg="add mod">
          <ac:chgData name="RAMCHAND S. (866648)" userId="3b8f21f8-d915-43f4-9d91-257bb6cbfb1e" providerId="ADAL" clId="{0DEA2D65-2EE2-4D07-88A1-D7999D896C66}" dt="2021-02-18T04:17:33.534" v="1827" actId="1076"/>
          <ac:spMkLst>
            <pc:docMk/>
            <pc:sldMk cId="1880333090" sldId="266"/>
            <ac:spMk id="15" creationId="{CDF7CFE5-228A-4D72-B855-5D6F693001C7}"/>
          </ac:spMkLst>
        </pc:spChg>
        <pc:spChg chg="add mod">
          <ac:chgData name="RAMCHAND S. (866648)" userId="3b8f21f8-d915-43f4-9d91-257bb6cbfb1e" providerId="ADAL" clId="{0DEA2D65-2EE2-4D07-88A1-D7999D896C66}" dt="2021-02-18T04:18:38.564" v="1868" actId="1076"/>
          <ac:spMkLst>
            <pc:docMk/>
            <pc:sldMk cId="1880333090" sldId="266"/>
            <ac:spMk id="16" creationId="{F0EA9BC5-FFC6-4262-AF8F-0ED066C88994}"/>
          </ac:spMkLst>
        </pc:spChg>
        <pc:picChg chg="add mod modCrop">
          <ac:chgData name="RAMCHAND S. (866648)" userId="3b8f21f8-d915-43f4-9d91-257bb6cbfb1e" providerId="ADAL" clId="{0DEA2D65-2EE2-4D07-88A1-D7999D896C66}" dt="2021-02-18T04:13:03.233" v="1763" actId="1076"/>
          <ac:picMkLst>
            <pc:docMk/>
            <pc:sldMk cId="1880333090" sldId="266"/>
            <ac:picMk id="6" creationId="{CBB6C68D-310F-45CF-981D-5194CB0EB901}"/>
          </ac:picMkLst>
        </pc:picChg>
      </pc:sldChg>
      <pc:sldChg chg="addSp delSp modSp mod modNotesTx">
        <pc:chgData name="RAMCHAND S. (866648)" userId="3b8f21f8-d915-43f4-9d91-257bb6cbfb1e" providerId="ADAL" clId="{0DEA2D65-2EE2-4D07-88A1-D7999D896C66}" dt="2021-02-18T05:18:11.270" v="3325" actId="20577"/>
        <pc:sldMkLst>
          <pc:docMk/>
          <pc:sldMk cId="400990845" sldId="267"/>
        </pc:sldMkLst>
        <pc:spChg chg="mod">
          <ac:chgData name="RAMCHAND S. (866648)" userId="3b8f21f8-d915-43f4-9d91-257bb6cbfb1e" providerId="ADAL" clId="{0DEA2D65-2EE2-4D07-88A1-D7999D896C66}" dt="2021-02-18T04:21:58.480" v="1876" actId="20577"/>
          <ac:spMkLst>
            <pc:docMk/>
            <pc:sldMk cId="400990845" sldId="267"/>
            <ac:spMk id="2" creationId="{F021CC23-9CAA-465F-B33C-73810C73C619}"/>
          </ac:spMkLst>
        </pc:spChg>
        <pc:spChg chg="del">
          <ac:chgData name="RAMCHAND S. (866648)" userId="3b8f21f8-d915-43f4-9d91-257bb6cbfb1e" providerId="ADAL" clId="{0DEA2D65-2EE2-4D07-88A1-D7999D896C66}" dt="2021-02-18T04:22:04.547" v="1877" actId="478"/>
          <ac:spMkLst>
            <pc:docMk/>
            <pc:sldMk cId="400990845" sldId="267"/>
            <ac:spMk id="3" creationId="{C06AC9EF-1772-408C-B62E-4DFBF0E0A89A}"/>
          </ac:spMkLst>
        </pc:spChg>
        <pc:spChg chg="add del mod">
          <ac:chgData name="RAMCHAND S. (866648)" userId="3b8f21f8-d915-43f4-9d91-257bb6cbfb1e" providerId="ADAL" clId="{0DEA2D65-2EE2-4D07-88A1-D7999D896C66}" dt="2021-02-18T04:22:06.032" v="1878" actId="478"/>
          <ac:spMkLst>
            <pc:docMk/>
            <pc:sldMk cId="400990845" sldId="267"/>
            <ac:spMk id="7" creationId="{C1A019FC-234E-432B-9538-098138ACF509}"/>
          </ac:spMkLst>
        </pc:spChg>
        <pc:spChg chg="del">
          <ac:chgData name="RAMCHAND S. (866648)" userId="3b8f21f8-d915-43f4-9d91-257bb6cbfb1e" providerId="ADAL" clId="{0DEA2D65-2EE2-4D07-88A1-D7999D896C66}" dt="2021-02-18T04:22:08.481" v="1879" actId="478"/>
          <ac:spMkLst>
            <pc:docMk/>
            <pc:sldMk cId="400990845" sldId="267"/>
            <ac:spMk id="8" creationId="{24363203-8648-4BEF-A8D9-6D943133DCFF}"/>
          </ac:spMkLst>
        </pc:spChg>
        <pc:spChg chg="del">
          <ac:chgData name="RAMCHAND S. (866648)" userId="3b8f21f8-d915-43f4-9d91-257bb6cbfb1e" providerId="ADAL" clId="{0DEA2D65-2EE2-4D07-88A1-D7999D896C66}" dt="2021-02-18T04:22:08.481" v="1879" actId="478"/>
          <ac:spMkLst>
            <pc:docMk/>
            <pc:sldMk cId="400990845" sldId="267"/>
            <ac:spMk id="9" creationId="{B52E05B5-45E6-4D05-AF2B-DE8A7F0AD71D}"/>
          </ac:spMkLst>
        </pc:spChg>
        <pc:spChg chg="del">
          <ac:chgData name="RAMCHAND S. (866648)" userId="3b8f21f8-d915-43f4-9d91-257bb6cbfb1e" providerId="ADAL" clId="{0DEA2D65-2EE2-4D07-88A1-D7999D896C66}" dt="2021-02-18T04:22:11.824" v="1880" actId="478"/>
          <ac:spMkLst>
            <pc:docMk/>
            <pc:sldMk cId="400990845" sldId="267"/>
            <ac:spMk id="11" creationId="{6183E857-3FC7-43DF-B7F7-53749C265633}"/>
          </ac:spMkLst>
        </pc:spChg>
        <pc:spChg chg="mod">
          <ac:chgData name="RAMCHAND S. (866648)" userId="3b8f21f8-d915-43f4-9d91-257bb6cbfb1e" providerId="ADAL" clId="{0DEA2D65-2EE2-4D07-88A1-D7999D896C66}" dt="2021-02-18T05:18:11.270" v="3325" actId="20577"/>
          <ac:spMkLst>
            <pc:docMk/>
            <pc:sldMk cId="400990845" sldId="267"/>
            <ac:spMk id="15" creationId="{CDF7CFE5-228A-4D72-B855-5D6F693001C7}"/>
          </ac:spMkLst>
        </pc:spChg>
        <pc:spChg chg="del">
          <ac:chgData name="RAMCHAND S. (866648)" userId="3b8f21f8-d915-43f4-9d91-257bb6cbfb1e" providerId="ADAL" clId="{0DEA2D65-2EE2-4D07-88A1-D7999D896C66}" dt="2021-02-18T04:22:13.056" v="1881" actId="478"/>
          <ac:spMkLst>
            <pc:docMk/>
            <pc:sldMk cId="400990845" sldId="267"/>
            <ac:spMk id="16" creationId="{F0EA9BC5-FFC6-4262-AF8F-0ED066C88994}"/>
          </ac:spMkLst>
        </pc:spChg>
        <pc:picChg chg="del">
          <ac:chgData name="RAMCHAND S. (866648)" userId="3b8f21f8-d915-43f4-9d91-257bb6cbfb1e" providerId="ADAL" clId="{0DEA2D65-2EE2-4D07-88A1-D7999D896C66}" dt="2021-02-18T04:22:08.481" v="1879" actId="478"/>
          <ac:picMkLst>
            <pc:docMk/>
            <pc:sldMk cId="400990845" sldId="267"/>
            <ac:picMk id="6" creationId="{CBB6C68D-310F-45CF-981D-5194CB0EB901}"/>
          </ac:picMkLst>
        </pc:picChg>
        <pc:picChg chg="add mod">
          <ac:chgData name="RAMCHAND S. (866648)" userId="3b8f21f8-d915-43f4-9d91-257bb6cbfb1e" providerId="ADAL" clId="{0DEA2D65-2EE2-4D07-88A1-D7999D896C66}" dt="2021-02-18T05:16:42.448" v="3246" actId="1076"/>
          <ac:picMkLst>
            <pc:docMk/>
            <pc:sldMk cId="400990845" sldId="267"/>
            <ac:picMk id="12" creationId="{96533A6A-CF7C-48BD-8BDD-5C3BA8D8D3E6}"/>
          </ac:picMkLst>
        </pc:picChg>
        <pc:picChg chg="add del mod">
          <ac:chgData name="RAMCHAND S. (866648)" userId="3b8f21f8-d915-43f4-9d91-257bb6cbfb1e" providerId="ADAL" clId="{0DEA2D65-2EE2-4D07-88A1-D7999D896C66}" dt="2021-02-18T04:48:51.197" v="2786" actId="21"/>
          <ac:picMkLst>
            <pc:docMk/>
            <pc:sldMk cId="400990845" sldId="267"/>
            <ac:picMk id="14" creationId="{A977AD38-6DA5-4FEA-A7A5-BEC45F2EE158}"/>
          </ac:picMkLst>
        </pc:picChg>
      </pc:sldChg>
      <pc:sldChg chg="addSp delSp modSp mod">
        <pc:chgData name="RAMCHAND S. (866648)" userId="3b8f21f8-d915-43f4-9d91-257bb6cbfb1e" providerId="ADAL" clId="{0DEA2D65-2EE2-4D07-88A1-D7999D896C66}" dt="2021-02-18T06:14:57.416" v="4720" actId="1076"/>
        <pc:sldMkLst>
          <pc:docMk/>
          <pc:sldMk cId="4227492310" sldId="268"/>
        </pc:sldMkLst>
        <pc:spChg chg="mod">
          <ac:chgData name="RAMCHAND S. (866648)" userId="3b8f21f8-d915-43f4-9d91-257bb6cbfb1e" providerId="ADAL" clId="{0DEA2D65-2EE2-4D07-88A1-D7999D896C66}" dt="2021-02-18T06:05:12.643" v="4282" actId="20577"/>
          <ac:spMkLst>
            <pc:docMk/>
            <pc:sldMk cId="4227492310" sldId="268"/>
            <ac:spMk id="2" creationId="{F021CC23-9CAA-465F-B33C-73810C73C619}"/>
          </ac:spMkLst>
        </pc:spChg>
        <pc:spChg chg="mod">
          <ac:chgData name="RAMCHAND S. (866648)" userId="3b8f21f8-d915-43f4-9d91-257bb6cbfb1e" providerId="ADAL" clId="{0DEA2D65-2EE2-4D07-88A1-D7999D896C66}" dt="2021-02-18T06:14:08.533" v="4711" actId="14100"/>
          <ac:spMkLst>
            <pc:docMk/>
            <pc:sldMk cId="4227492310" sldId="268"/>
            <ac:spMk id="3" creationId="{C06AC9EF-1772-408C-B62E-4DFBF0E0A89A}"/>
          </ac:spMkLst>
        </pc:spChg>
        <pc:spChg chg="add mod">
          <ac:chgData name="RAMCHAND S. (866648)" userId="3b8f21f8-d915-43f4-9d91-257bb6cbfb1e" providerId="ADAL" clId="{0DEA2D65-2EE2-4D07-88A1-D7999D896C66}" dt="2021-02-18T06:14:55.839" v="4719" actId="14100"/>
          <ac:spMkLst>
            <pc:docMk/>
            <pc:sldMk cId="4227492310" sldId="268"/>
            <ac:spMk id="7" creationId="{4479BC24-6243-4652-B846-649F2F17F8DC}"/>
          </ac:spMkLst>
        </pc:spChg>
        <pc:picChg chg="add mod modCrop">
          <ac:chgData name="RAMCHAND S. (866648)" userId="3b8f21f8-d915-43f4-9d91-257bb6cbfb1e" providerId="ADAL" clId="{0DEA2D65-2EE2-4D07-88A1-D7999D896C66}" dt="2021-02-18T06:14:57.416" v="4720" actId="1076"/>
          <ac:picMkLst>
            <pc:docMk/>
            <pc:sldMk cId="4227492310" sldId="268"/>
            <ac:picMk id="4" creationId="{00DFD597-A1ED-459B-9167-CBAC497876D2}"/>
          </ac:picMkLst>
        </pc:picChg>
        <pc:picChg chg="del">
          <ac:chgData name="RAMCHAND S. (866648)" userId="3b8f21f8-d915-43f4-9d91-257bb6cbfb1e" providerId="ADAL" clId="{0DEA2D65-2EE2-4D07-88A1-D7999D896C66}" dt="2021-02-18T06:05:47.705" v="4313" actId="478"/>
          <ac:picMkLst>
            <pc:docMk/>
            <pc:sldMk cId="4227492310" sldId="268"/>
            <ac:picMk id="6" creationId="{B44E8CFC-1A9F-4F5E-B42D-11D8DE19A1F2}"/>
          </ac:picMkLst>
        </pc:picChg>
        <pc:picChg chg="del">
          <ac:chgData name="RAMCHAND S. (866648)" userId="3b8f21f8-d915-43f4-9d91-257bb6cbfb1e" providerId="ADAL" clId="{0DEA2D65-2EE2-4D07-88A1-D7999D896C66}" dt="2021-02-18T06:05:47.342" v="4312" actId="478"/>
          <ac:picMkLst>
            <pc:docMk/>
            <pc:sldMk cId="4227492310" sldId="268"/>
            <ac:picMk id="8" creationId="{ACE5328B-2C52-49B6-B66E-00349978DAAB}"/>
          </ac:picMkLst>
        </pc:picChg>
        <pc:picChg chg="del mod">
          <ac:chgData name="RAMCHAND S. (866648)" userId="3b8f21f8-d915-43f4-9d91-257bb6cbfb1e" providerId="ADAL" clId="{0DEA2D65-2EE2-4D07-88A1-D7999D896C66}" dt="2021-02-18T06:05:48.302" v="4315" actId="478"/>
          <ac:picMkLst>
            <pc:docMk/>
            <pc:sldMk cId="4227492310" sldId="268"/>
            <ac:picMk id="10" creationId="{FF94FCCB-6CE3-40D7-9841-F89C6042D8C4}"/>
          </ac:picMkLst>
        </pc:picChg>
        <pc:picChg chg="add mod">
          <ac:chgData name="RAMCHAND S. (866648)" userId="3b8f21f8-d915-43f4-9d91-257bb6cbfb1e" providerId="ADAL" clId="{0DEA2D65-2EE2-4D07-88A1-D7999D896C66}" dt="2021-02-18T06:14:46.844" v="4717" actId="1076"/>
          <ac:picMkLst>
            <pc:docMk/>
            <pc:sldMk cId="4227492310" sldId="268"/>
            <ac:picMk id="11" creationId="{7754A276-0302-48A3-A938-5EA443150003}"/>
          </ac:picMkLst>
        </pc:picChg>
      </pc:sldChg>
      <pc:sldChg chg="addSp delSp modSp new mod">
        <pc:chgData name="RAMCHAND S. (866648)" userId="3b8f21f8-d915-43f4-9d91-257bb6cbfb1e" providerId="ADAL" clId="{0DEA2D65-2EE2-4D07-88A1-D7999D896C66}" dt="2021-02-18T08:59:57.295" v="5602" actId="20577"/>
        <pc:sldMkLst>
          <pc:docMk/>
          <pc:sldMk cId="3046310320" sldId="269"/>
        </pc:sldMkLst>
        <pc:spChg chg="mod">
          <ac:chgData name="RAMCHAND S. (866648)" userId="3b8f21f8-d915-43f4-9d91-257bb6cbfb1e" providerId="ADAL" clId="{0DEA2D65-2EE2-4D07-88A1-D7999D896C66}" dt="2021-02-18T06:36:24.114" v="5075" actId="20577"/>
          <ac:spMkLst>
            <pc:docMk/>
            <pc:sldMk cId="3046310320" sldId="269"/>
            <ac:spMk id="2" creationId="{769A51FF-9EC8-469C-9B6C-F90CF5919AE3}"/>
          </ac:spMkLst>
        </pc:spChg>
        <pc:spChg chg="del">
          <ac:chgData name="RAMCHAND S. (866648)" userId="3b8f21f8-d915-43f4-9d91-257bb6cbfb1e" providerId="ADAL" clId="{0DEA2D65-2EE2-4D07-88A1-D7999D896C66}" dt="2021-02-18T06:18:36.630" v="4723" actId="478"/>
          <ac:spMkLst>
            <pc:docMk/>
            <pc:sldMk cId="3046310320" sldId="269"/>
            <ac:spMk id="3" creationId="{EC25692F-C38A-4A4D-A493-D5D127E0A1CC}"/>
          </ac:spMkLst>
        </pc:spChg>
        <pc:spChg chg="add mod">
          <ac:chgData name="RAMCHAND S. (866648)" userId="3b8f21f8-d915-43f4-9d91-257bb6cbfb1e" providerId="ADAL" clId="{0DEA2D65-2EE2-4D07-88A1-D7999D896C66}" dt="2021-02-18T08:53:43.125" v="5185" actId="1076"/>
          <ac:spMkLst>
            <pc:docMk/>
            <pc:sldMk cId="3046310320" sldId="269"/>
            <ac:spMk id="6" creationId="{3F69E877-D8E3-4EC8-97D9-47886ABEE7D3}"/>
          </ac:spMkLst>
        </pc:spChg>
        <pc:spChg chg="add mod">
          <ac:chgData name="RAMCHAND S. (866648)" userId="3b8f21f8-d915-43f4-9d91-257bb6cbfb1e" providerId="ADAL" clId="{0DEA2D65-2EE2-4D07-88A1-D7999D896C66}" dt="2021-02-18T08:59:57.295" v="5602" actId="20577"/>
          <ac:spMkLst>
            <pc:docMk/>
            <pc:sldMk cId="3046310320" sldId="269"/>
            <ac:spMk id="9" creationId="{3C700EC2-3A91-4A5E-8745-8EFF59892664}"/>
          </ac:spMkLst>
        </pc:spChg>
        <pc:picChg chg="add mod">
          <ac:chgData name="RAMCHAND S. (866648)" userId="3b8f21f8-d915-43f4-9d91-257bb6cbfb1e" providerId="ADAL" clId="{0DEA2D65-2EE2-4D07-88A1-D7999D896C66}" dt="2021-02-18T08:47:09.757" v="5134" actId="1076"/>
          <ac:picMkLst>
            <pc:docMk/>
            <pc:sldMk cId="3046310320" sldId="269"/>
            <ac:picMk id="5" creationId="{CA674758-E813-468E-94D3-799B74050228}"/>
          </ac:picMkLst>
        </pc:picChg>
        <pc:picChg chg="add mod">
          <ac:chgData name="RAMCHAND S. (866648)" userId="3b8f21f8-d915-43f4-9d91-257bb6cbfb1e" providerId="ADAL" clId="{0DEA2D65-2EE2-4D07-88A1-D7999D896C66}" dt="2021-02-18T08:47:13.479" v="5135" actId="1076"/>
          <ac:picMkLst>
            <pc:docMk/>
            <pc:sldMk cId="3046310320" sldId="269"/>
            <ac:picMk id="7" creationId="{B0242314-B74A-43C1-A943-E38C420DA673}"/>
          </ac:picMkLst>
        </pc:picChg>
      </pc:sldChg>
      <pc:sldChg chg="addSp delSp modSp mod modNotesTx">
        <pc:chgData name="RAMCHAND S. (866648)" userId="3b8f21f8-d915-43f4-9d91-257bb6cbfb1e" providerId="ADAL" clId="{0DEA2D65-2EE2-4D07-88A1-D7999D896C66}" dt="2021-02-18T09:19:11.209" v="6359" actId="20577"/>
        <pc:sldMkLst>
          <pc:docMk/>
          <pc:sldMk cId="2654577325" sldId="270"/>
        </pc:sldMkLst>
        <pc:spChg chg="mod">
          <ac:chgData name="RAMCHAND S. (866648)" userId="3b8f21f8-d915-43f4-9d91-257bb6cbfb1e" providerId="ADAL" clId="{0DEA2D65-2EE2-4D07-88A1-D7999D896C66}" dt="2021-02-18T06:36:31.676" v="5076" actId="1076"/>
          <ac:spMkLst>
            <pc:docMk/>
            <pc:sldMk cId="2654577325" sldId="270"/>
            <ac:spMk id="2" creationId="{769A51FF-9EC8-469C-9B6C-F90CF5919AE3}"/>
          </ac:spMkLst>
        </pc:spChg>
        <pc:spChg chg="mod">
          <ac:chgData name="RAMCHAND S. (866648)" userId="3b8f21f8-d915-43f4-9d91-257bb6cbfb1e" providerId="ADAL" clId="{0DEA2D65-2EE2-4D07-88A1-D7999D896C66}" dt="2021-02-18T09:17:05.657" v="6083" actId="1076"/>
          <ac:spMkLst>
            <pc:docMk/>
            <pc:sldMk cId="2654577325" sldId="270"/>
            <ac:spMk id="6" creationId="{3F69E877-D8E3-4EC8-97D9-47886ABEE7D3}"/>
          </ac:spMkLst>
        </pc:spChg>
        <pc:spChg chg="add mod">
          <ac:chgData name="RAMCHAND S. (866648)" userId="3b8f21f8-d915-43f4-9d91-257bb6cbfb1e" providerId="ADAL" clId="{0DEA2D65-2EE2-4D07-88A1-D7999D896C66}" dt="2021-02-18T09:19:11.209" v="6359" actId="20577"/>
          <ac:spMkLst>
            <pc:docMk/>
            <pc:sldMk cId="2654577325" sldId="270"/>
            <ac:spMk id="20" creationId="{B5EA7EC4-3D25-40FE-B67B-02E366D0C6EE}"/>
          </ac:spMkLst>
        </pc:spChg>
        <pc:picChg chg="add del mod">
          <ac:chgData name="RAMCHAND S. (866648)" userId="3b8f21f8-d915-43f4-9d91-257bb6cbfb1e" providerId="ADAL" clId="{0DEA2D65-2EE2-4D07-88A1-D7999D896C66}" dt="2021-02-18T06:38:32.232" v="5084" actId="21"/>
          <ac:picMkLst>
            <pc:docMk/>
            <pc:sldMk cId="2654577325" sldId="270"/>
            <ac:picMk id="4" creationId="{E9620722-5FFC-4464-8E4C-6AAD67B853EB}"/>
          </ac:picMkLst>
        </pc:picChg>
        <pc:picChg chg="del">
          <ac:chgData name="RAMCHAND S. (866648)" userId="3b8f21f8-d915-43f4-9d91-257bb6cbfb1e" providerId="ADAL" clId="{0DEA2D65-2EE2-4D07-88A1-D7999D896C66}" dt="2021-02-18T06:37:46.660" v="5083" actId="478"/>
          <ac:picMkLst>
            <pc:docMk/>
            <pc:sldMk cId="2654577325" sldId="270"/>
            <ac:picMk id="5" creationId="{CA674758-E813-468E-94D3-799B74050228}"/>
          </ac:picMkLst>
        </pc:picChg>
        <pc:picChg chg="add mod">
          <ac:chgData name="RAMCHAND S. (866648)" userId="3b8f21f8-d915-43f4-9d91-257bb6cbfb1e" providerId="ADAL" clId="{0DEA2D65-2EE2-4D07-88A1-D7999D896C66}" dt="2021-02-18T06:38:52.395" v="5088" actId="1076"/>
          <ac:picMkLst>
            <pc:docMk/>
            <pc:sldMk cId="2654577325" sldId="270"/>
            <ac:picMk id="8" creationId="{3DBBF5EB-7930-4433-BFB1-CDF84E732B58}"/>
          </ac:picMkLst>
        </pc:picChg>
        <pc:picChg chg="add mod">
          <ac:chgData name="RAMCHAND S. (866648)" userId="3b8f21f8-d915-43f4-9d91-257bb6cbfb1e" providerId="ADAL" clId="{0DEA2D65-2EE2-4D07-88A1-D7999D896C66}" dt="2021-02-18T06:39:14.092" v="5090" actId="1076"/>
          <ac:picMkLst>
            <pc:docMk/>
            <pc:sldMk cId="2654577325" sldId="270"/>
            <ac:picMk id="10" creationId="{60B60BAA-B953-49BB-AE00-7F2630287A66}"/>
          </ac:picMkLst>
        </pc:picChg>
        <pc:picChg chg="add mod">
          <ac:chgData name="RAMCHAND S. (866648)" userId="3b8f21f8-d915-43f4-9d91-257bb6cbfb1e" providerId="ADAL" clId="{0DEA2D65-2EE2-4D07-88A1-D7999D896C66}" dt="2021-02-18T06:41:33.886" v="5092" actId="1076"/>
          <ac:picMkLst>
            <pc:docMk/>
            <pc:sldMk cId="2654577325" sldId="270"/>
            <ac:picMk id="12" creationId="{2752BD3D-B954-46E6-847D-357E5E5619C8}"/>
          </ac:picMkLst>
        </pc:picChg>
        <pc:picChg chg="add mod">
          <ac:chgData name="RAMCHAND S. (866648)" userId="3b8f21f8-d915-43f4-9d91-257bb6cbfb1e" providerId="ADAL" clId="{0DEA2D65-2EE2-4D07-88A1-D7999D896C66}" dt="2021-02-18T06:41:57.032" v="5094" actId="1076"/>
          <ac:picMkLst>
            <pc:docMk/>
            <pc:sldMk cId="2654577325" sldId="270"/>
            <ac:picMk id="14" creationId="{19C1C92A-E23E-49CE-BBC9-6F823B5B0BB6}"/>
          </ac:picMkLst>
        </pc:picChg>
        <pc:picChg chg="add mod">
          <ac:chgData name="RAMCHAND S. (866648)" userId="3b8f21f8-d915-43f4-9d91-257bb6cbfb1e" providerId="ADAL" clId="{0DEA2D65-2EE2-4D07-88A1-D7999D896C66}" dt="2021-02-18T06:42:23.676" v="5096" actId="1076"/>
          <ac:picMkLst>
            <pc:docMk/>
            <pc:sldMk cId="2654577325" sldId="270"/>
            <ac:picMk id="16" creationId="{F1262718-CA28-4CBC-9BF6-C73775F779B8}"/>
          </ac:picMkLst>
        </pc:picChg>
        <pc:picChg chg="add mod">
          <ac:chgData name="RAMCHAND S. (866648)" userId="3b8f21f8-d915-43f4-9d91-257bb6cbfb1e" providerId="ADAL" clId="{0DEA2D65-2EE2-4D07-88A1-D7999D896C66}" dt="2021-02-18T06:43:36.888" v="5099" actId="1076"/>
          <ac:picMkLst>
            <pc:docMk/>
            <pc:sldMk cId="2654577325" sldId="270"/>
            <ac:picMk id="18" creationId="{76B4B0B3-EF90-4D5A-BB2B-074FBE4420BB}"/>
          </ac:picMkLst>
        </pc:picChg>
      </pc:sldChg>
      <pc:sldChg chg="new del">
        <pc:chgData name="RAMCHAND S. (866648)" userId="3b8f21f8-d915-43f4-9d91-257bb6cbfb1e" providerId="ADAL" clId="{0DEA2D65-2EE2-4D07-88A1-D7999D896C66}" dt="2021-02-18T06:44:48.794" v="5104" actId="47"/>
        <pc:sldMkLst>
          <pc:docMk/>
          <pc:sldMk cId="410215150" sldId="271"/>
        </pc:sldMkLst>
      </pc:sldChg>
      <pc:sldChg chg="addSp delSp modSp add mod">
        <pc:chgData name="RAMCHAND S. (866648)" userId="3b8f21f8-d915-43f4-9d91-257bb6cbfb1e" providerId="ADAL" clId="{0DEA2D65-2EE2-4D07-88A1-D7999D896C66}" dt="2021-02-18T09:26:52.721" v="6718" actId="14100"/>
        <pc:sldMkLst>
          <pc:docMk/>
          <pc:sldMk cId="942275891" sldId="272"/>
        </pc:sldMkLst>
        <pc:spChg chg="mod">
          <ac:chgData name="RAMCHAND S. (866648)" userId="3b8f21f8-d915-43f4-9d91-257bb6cbfb1e" providerId="ADAL" clId="{0DEA2D65-2EE2-4D07-88A1-D7999D896C66}" dt="2021-02-18T06:44:52.454" v="5106" actId="20577"/>
          <ac:spMkLst>
            <pc:docMk/>
            <pc:sldMk cId="942275891" sldId="272"/>
            <ac:spMk id="2" creationId="{769A51FF-9EC8-469C-9B6C-F90CF5919AE3}"/>
          </ac:spMkLst>
        </pc:spChg>
        <pc:spChg chg="mod">
          <ac:chgData name="RAMCHAND S. (866648)" userId="3b8f21f8-d915-43f4-9d91-257bb6cbfb1e" providerId="ADAL" clId="{0DEA2D65-2EE2-4D07-88A1-D7999D896C66}" dt="2021-02-18T09:26:52.721" v="6718" actId="14100"/>
          <ac:spMkLst>
            <pc:docMk/>
            <pc:sldMk cId="942275891" sldId="272"/>
            <ac:spMk id="6" creationId="{3F69E877-D8E3-4EC8-97D9-47886ABEE7D3}"/>
          </ac:spMkLst>
        </pc:spChg>
        <pc:picChg chg="add mod">
          <ac:chgData name="RAMCHAND S. (866648)" userId="3b8f21f8-d915-43f4-9d91-257bb6cbfb1e" providerId="ADAL" clId="{0DEA2D65-2EE2-4D07-88A1-D7999D896C66}" dt="2021-02-18T06:45:18.610" v="5115" actId="14100"/>
          <ac:picMkLst>
            <pc:docMk/>
            <pc:sldMk cId="942275891" sldId="272"/>
            <ac:picMk id="4" creationId="{632EBCFB-7D7F-484C-BE78-A411E6DA09CF}"/>
          </ac:picMkLst>
        </pc:picChg>
        <pc:picChg chg="add mod">
          <ac:chgData name="RAMCHAND S. (866648)" userId="3b8f21f8-d915-43f4-9d91-257bb6cbfb1e" providerId="ADAL" clId="{0DEA2D65-2EE2-4D07-88A1-D7999D896C66}" dt="2021-02-18T09:26:02.690" v="6711" actId="1076"/>
          <ac:picMkLst>
            <pc:docMk/>
            <pc:sldMk cId="942275891" sldId="272"/>
            <ac:picMk id="7" creationId="{273FCBC3-182E-4321-B838-7548CFFF9586}"/>
          </ac:picMkLst>
        </pc:picChg>
        <pc:picChg chg="del">
          <ac:chgData name="RAMCHAND S. (866648)" userId="3b8f21f8-d915-43f4-9d91-257bb6cbfb1e" providerId="ADAL" clId="{0DEA2D65-2EE2-4D07-88A1-D7999D896C66}" dt="2021-02-18T06:44:58.309" v="5107" actId="478"/>
          <ac:picMkLst>
            <pc:docMk/>
            <pc:sldMk cId="942275891" sldId="272"/>
            <ac:picMk id="8" creationId="{3DBBF5EB-7930-4433-BFB1-CDF84E732B58}"/>
          </ac:picMkLst>
        </pc:picChg>
        <pc:picChg chg="del">
          <ac:chgData name="RAMCHAND S. (866648)" userId="3b8f21f8-d915-43f4-9d91-257bb6cbfb1e" providerId="ADAL" clId="{0DEA2D65-2EE2-4D07-88A1-D7999D896C66}" dt="2021-02-18T06:44:58.309" v="5107" actId="478"/>
          <ac:picMkLst>
            <pc:docMk/>
            <pc:sldMk cId="942275891" sldId="272"/>
            <ac:picMk id="10" creationId="{60B60BAA-B953-49BB-AE00-7F2630287A66}"/>
          </ac:picMkLst>
        </pc:picChg>
        <pc:picChg chg="del">
          <ac:chgData name="RAMCHAND S. (866648)" userId="3b8f21f8-d915-43f4-9d91-257bb6cbfb1e" providerId="ADAL" clId="{0DEA2D65-2EE2-4D07-88A1-D7999D896C66}" dt="2021-02-18T06:44:58.309" v="5107" actId="478"/>
          <ac:picMkLst>
            <pc:docMk/>
            <pc:sldMk cId="942275891" sldId="272"/>
            <ac:picMk id="12" creationId="{2752BD3D-B954-46E6-847D-357E5E5619C8}"/>
          </ac:picMkLst>
        </pc:picChg>
        <pc:picChg chg="del">
          <ac:chgData name="RAMCHAND S. (866648)" userId="3b8f21f8-d915-43f4-9d91-257bb6cbfb1e" providerId="ADAL" clId="{0DEA2D65-2EE2-4D07-88A1-D7999D896C66}" dt="2021-02-18T06:45:01.493" v="5108" actId="478"/>
          <ac:picMkLst>
            <pc:docMk/>
            <pc:sldMk cId="942275891" sldId="272"/>
            <ac:picMk id="14" creationId="{19C1C92A-E23E-49CE-BBC9-6F823B5B0BB6}"/>
          </ac:picMkLst>
        </pc:picChg>
        <pc:picChg chg="add del mod">
          <ac:chgData name="RAMCHAND S. (866648)" userId="3b8f21f8-d915-43f4-9d91-257bb6cbfb1e" providerId="ADAL" clId="{0DEA2D65-2EE2-4D07-88A1-D7999D896C66}" dt="2021-02-18T09:25:20.708" v="6699" actId="478"/>
          <ac:picMkLst>
            <pc:docMk/>
            <pc:sldMk cId="942275891" sldId="272"/>
            <ac:picMk id="15" creationId="{605C5D73-2B5F-4360-9838-3A2E748223AE}"/>
          </ac:picMkLst>
        </pc:picChg>
        <pc:picChg chg="del">
          <ac:chgData name="RAMCHAND S. (866648)" userId="3b8f21f8-d915-43f4-9d91-257bb6cbfb1e" providerId="ADAL" clId="{0DEA2D65-2EE2-4D07-88A1-D7999D896C66}" dt="2021-02-18T06:45:03.846" v="5109" actId="478"/>
          <ac:picMkLst>
            <pc:docMk/>
            <pc:sldMk cId="942275891" sldId="272"/>
            <ac:picMk id="16" creationId="{F1262718-CA28-4CBC-9BF6-C73775F779B8}"/>
          </ac:picMkLst>
        </pc:picChg>
        <pc:picChg chg="del">
          <ac:chgData name="RAMCHAND S. (866648)" userId="3b8f21f8-d915-43f4-9d91-257bb6cbfb1e" providerId="ADAL" clId="{0DEA2D65-2EE2-4D07-88A1-D7999D896C66}" dt="2021-02-18T06:44:58.309" v="5107" actId="478"/>
          <ac:picMkLst>
            <pc:docMk/>
            <pc:sldMk cId="942275891" sldId="272"/>
            <ac:picMk id="18" creationId="{76B4B0B3-EF90-4D5A-BB2B-074FBE4420BB}"/>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gif>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0B777-9653-4808-808B-E270DC524D2B}" type="datetimeFigureOut">
              <a:rPr lang="en-GB" smtClean="0"/>
              <a:t>18/02/2021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819414-2DE0-4E8B-B912-136BCA6FF438}" type="slidenum">
              <a:rPr lang="en-GB" smtClean="0"/>
              <a:t>‹#›</a:t>
            </a:fld>
            <a:endParaRPr lang="en-GB"/>
          </a:p>
        </p:txBody>
      </p:sp>
    </p:spTree>
    <p:extLst>
      <p:ext uri="{BB962C8B-B14F-4D97-AF65-F5344CB8AC3E}">
        <p14:creationId xmlns:p14="http://schemas.microsoft.com/office/powerpoint/2010/main" val="39031401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computational terms the brain does exactly what we want. It deals with noisy and even inconsistent data, and produces answers that are usually correct from very high dimensional data (such as images) very quickly. All amazing for something that weighs about 1.5 kg and is losing parts of itself all the time, but its performance does not degrade appreciably</a:t>
            </a:r>
          </a:p>
          <a:p>
            <a:endParaRPr lang="en-GB" dirty="0"/>
          </a:p>
          <a:p>
            <a:r>
              <a:rPr lang="en-GB" dirty="0"/>
              <a:t>Processing units of the brain. These are nerve cells called neurons. There are lots of them – over 100 billion</a:t>
            </a:r>
          </a:p>
          <a:p>
            <a:endParaRPr lang="en-GB" dirty="0"/>
          </a:p>
          <a:p>
            <a:r>
              <a:rPr lang="en-GB" dirty="0"/>
              <a:t>Operation: transmitter chemicals within the fluid of the brain raise or lower the electrical potential inside the body of the neuron. If this membrane potential reaches some threshold, the neuron spikes or fires, and a pulse of fixed strength and duration is sent down the axon. The axons divide (arborise) into connections to many other neurons, connecting to each of these neurons in a synapse. Each neuron is typically connected to thousands of other neurons, so that it is estimated that there are about 100 trillion synapses within the brain. After firing, the neuron must wait for some time to recover its energy (the refractory period) before it can fire again.</a:t>
            </a:r>
          </a:p>
          <a:p>
            <a:endParaRPr lang="en-GB" dirty="0"/>
          </a:p>
          <a:p>
            <a:r>
              <a:rPr lang="en-GB" dirty="0"/>
              <a:t>Model this inside a computer and end up with animal or human intelligence inside a computer. This is the view of strong AI.  Plasticity: modifying the strength of synaptic connections between neurons, and creating new connections which in turn allows for learning to occur in the brain</a:t>
            </a:r>
          </a:p>
        </p:txBody>
      </p:sp>
      <p:sp>
        <p:nvSpPr>
          <p:cNvPr id="4" name="Slide Number Placeholder 3"/>
          <p:cNvSpPr>
            <a:spLocks noGrp="1"/>
          </p:cNvSpPr>
          <p:nvPr>
            <p:ph type="sldNum" sz="quarter" idx="5"/>
          </p:nvPr>
        </p:nvSpPr>
        <p:spPr/>
        <p:txBody>
          <a:bodyPr/>
          <a:lstStyle/>
          <a:p>
            <a:fld id="{7D819414-2DE0-4E8B-B912-136BCA6FF438}" type="slidenum">
              <a:rPr lang="en-GB" smtClean="0"/>
              <a:t>1</a:t>
            </a:fld>
            <a:endParaRPr lang="en-GB"/>
          </a:p>
        </p:txBody>
      </p:sp>
    </p:spTree>
    <p:extLst>
      <p:ext uri="{BB962C8B-B14F-4D97-AF65-F5344CB8AC3E}">
        <p14:creationId xmlns:p14="http://schemas.microsoft.com/office/powerpoint/2010/main" val="30654311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algorithm is separated into two parts: a training phase, and a recall phase. The recall phase is used after training, and it is the one that should be fast to use, since it will be used far more often than the training phase. You can see that the training phase uses the recall equation, since it has to work out the activations of the neurons before the error can be calculated and the weights trained.</a:t>
            </a:r>
          </a:p>
          <a:p>
            <a:endParaRPr lang="en-GB" dirty="0"/>
          </a:p>
          <a:p>
            <a:r>
              <a:rPr lang="en-GB" dirty="0"/>
              <a:t>Computing the computational complexity of this algorithm is very easy. The recall phase loops over the neurons, and within that loops over the inputs, so its complexity is O(</a:t>
            </a:r>
            <a:r>
              <a:rPr lang="en-GB" dirty="0" err="1"/>
              <a:t>mn</a:t>
            </a:r>
            <a:r>
              <a:rPr lang="en-GB" dirty="0"/>
              <a:t>). The training part does this same thing, but does it for T iterations, so costs O(</a:t>
            </a:r>
            <a:r>
              <a:rPr lang="en-GB" dirty="0" err="1"/>
              <a:t>Tmn</a:t>
            </a:r>
            <a:r>
              <a:rPr lang="en-GB" dirty="0"/>
              <a:t>).</a:t>
            </a:r>
          </a:p>
        </p:txBody>
      </p:sp>
      <p:sp>
        <p:nvSpPr>
          <p:cNvPr id="4" name="Slide Number Placeholder 3"/>
          <p:cNvSpPr>
            <a:spLocks noGrp="1"/>
          </p:cNvSpPr>
          <p:nvPr>
            <p:ph type="sldNum" sz="quarter" idx="5"/>
          </p:nvPr>
        </p:nvSpPr>
        <p:spPr/>
        <p:txBody>
          <a:bodyPr/>
          <a:lstStyle/>
          <a:p>
            <a:fld id="{7D819414-2DE0-4E8B-B912-136BCA6FF438}" type="slidenum">
              <a:rPr lang="en-GB" smtClean="0"/>
              <a:t>10</a:t>
            </a:fld>
            <a:endParaRPr lang="en-GB"/>
          </a:p>
        </p:txBody>
      </p:sp>
    </p:spTree>
    <p:extLst>
      <p:ext uri="{BB962C8B-B14F-4D97-AF65-F5344CB8AC3E}">
        <p14:creationId xmlns:p14="http://schemas.microsoft.com/office/powerpoint/2010/main" val="40628735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D819414-2DE0-4E8B-B912-136BCA6FF438}" type="slidenum">
              <a:rPr lang="en-GB" smtClean="0"/>
              <a:t>11</a:t>
            </a:fld>
            <a:endParaRPr lang="en-GB"/>
          </a:p>
        </p:txBody>
      </p:sp>
    </p:spTree>
    <p:extLst>
      <p:ext uri="{BB962C8B-B14F-4D97-AF65-F5344CB8AC3E}">
        <p14:creationId xmlns:p14="http://schemas.microsoft.com/office/powerpoint/2010/main" val="1726517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D819414-2DE0-4E8B-B912-136BCA6FF438}" type="slidenum">
              <a:rPr lang="en-GB" smtClean="0"/>
              <a:t>12</a:t>
            </a:fld>
            <a:endParaRPr lang="en-GB"/>
          </a:p>
        </p:txBody>
      </p:sp>
    </p:spTree>
    <p:extLst>
      <p:ext uri="{BB962C8B-B14F-4D97-AF65-F5344CB8AC3E}">
        <p14:creationId xmlns:p14="http://schemas.microsoft.com/office/powerpoint/2010/main" val="9071905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D819414-2DE0-4E8B-B912-136BCA6FF438}" type="slidenum">
              <a:rPr lang="en-GB" smtClean="0"/>
              <a:t>13</a:t>
            </a:fld>
            <a:endParaRPr lang="en-GB"/>
          </a:p>
        </p:txBody>
      </p:sp>
    </p:spTree>
    <p:extLst>
      <p:ext uri="{BB962C8B-B14F-4D97-AF65-F5344CB8AC3E}">
        <p14:creationId xmlns:p14="http://schemas.microsoft.com/office/powerpoint/2010/main" val="29390731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we do, then the output will be an N ×n matrix that holds the values of the sum that each neuron computes for each of the N input vectors</a:t>
            </a:r>
          </a:p>
          <a:p>
            <a:endParaRPr lang="en-GB" dirty="0"/>
          </a:p>
        </p:txBody>
      </p:sp>
      <p:sp>
        <p:nvSpPr>
          <p:cNvPr id="4" name="Slide Number Placeholder 3"/>
          <p:cNvSpPr>
            <a:spLocks noGrp="1"/>
          </p:cNvSpPr>
          <p:nvPr>
            <p:ph type="sldNum" sz="quarter" idx="5"/>
          </p:nvPr>
        </p:nvSpPr>
        <p:spPr/>
        <p:txBody>
          <a:bodyPr/>
          <a:lstStyle/>
          <a:p>
            <a:fld id="{7D819414-2DE0-4E8B-B912-136BCA6FF438}" type="slidenum">
              <a:rPr lang="en-GB" smtClean="0"/>
              <a:t>14</a:t>
            </a:fld>
            <a:endParaRPr lang="en-GB"/>
          </a:p>
        </p:txBody>
      </p:sp>
    </p:spTree>
    <p:extLst>
      <p:ext uri="{BB962C8B-B14F-4D97-AF65-F5344CB8AC3E}">
        <p14:creationId xmlns:p14="http://schemas.microsoft.com/office/powerpoint/2010/main" val="39885828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D819414-2DE0-4E8B-B912-136BCA6FF438}" type="slidenum">
              <a:rPr lang="en-GB" smtClean="0"/>
              <a:t>15</a:t>
            </a:fld>
            <a:endParaRPr lang="en-GB"/>
          </a:p>
        </p:txBody>
      </p:sp>
    </p:spTree>
    <p:extLst>
      <p:ext uri="{BB962C8B-B14F-4D97-AF65-F5344CB8AC3E}">
        <p14:creationId xmlns:p14="http://schemas.microsoft.com/office/powerpoint/2010/main" val="3936647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Hebb's rule is a postulate proposed by Donald Hebb in 1949. (read point)</a:t>
            </a:r>
          </a:p>
          <a:p>
            <a:endParaRPr lang="en-GB" dirty="0"/>
          </a:p>
          <a:p>
            <a:r>
              <a:rPr lang="en-GB" dirty="0"/>
              <a:t>Explain scenario:</a:t>
            </a:r>
          </a:p>
          <a:p>
            <a:pPr marL="171450" indent="-171450">
              <a:buFont typeface="Arial" panose="020B0604020202020204" pitchFamily="34" charset="0"/>
              <a:buChar char="•"/>
            </a:pPr>
            <a:r>
              <a:rPr lang="en-GB" dirty="0"/>
              <a:t>If your grandmother always gives you a chocolate bar when she comes to visit, then some neurons, which are happy because you like the taste of chocolate, will also be stimulated. Since these neurons fire at the same time, they will be connected together, and the connection will get stronger over time. So eventually, the sight of your grandmother, even in a photo, will be enough to make you think of chocolate.</a:t>
            </a:r>
          </a:p>
          <a:p>
            <a:pPr marL="171450" indent="-171450">
              <a:buFont typeface="Arial" panose="020B0604020202020204" pitchFamily="34" charset="0"/>
              <a:buChar char="•"/>
            </a:pPr>
            <a:endParaRPr lang="en-GB" dirty="0"/>
          </a:p>
          <a:p>
            <a:pPr marL="0" indent="0">
              <a:buFont typeface="Arial" panose="020B0604020202020204" pitchFamily="34" charset="0"/>
              <a:buNone/>
            </a:pPr>
            <a:r>
              <a:rPr lang="en-GB" dirty="0"/>
              <a:t>Pavlov used this idea, called classical conditioning, to train his dogs so that</a:t>
            </a:r>
          </a:p>
          <a:p>
            <a:pPr marL="0" indent="0">
              <a:buFont typeface="Arial" panose="020B0604020202020204" pitchFamily="34" charset="0"/>
              <a:buNone/>
            </a:pPr>
            <a:r>
              <a:rPr lang="en-GB" dirty="0"/>
              <a:t>when food was shown to the dogs and the bell was rung at the same time, the neurons for</a:t>
            </a:r>
          </a:p>
          <a:p>
            <a:pPr marL="0" indent="0">
              <a:buFont typeface="Arial" panose="020B0604020202020204" pitchFamily="34" charset="0"/>
              <a:buNone/>
            </a:pPr>
            <a:r>
              <a:rPr lang="en-GB" dirty="0"/>
              <a:t>salivating over the food and hearing the bell fired simultaneously, and so became strongly</a:t>
            </a:r>
          </a:p>
          <a:p>
            <a:pPr marL="0" indent="0">
              <a:buFont typeface="Arial" panose="020B0604020202020204" pitchFamily="34" charset="0"/>
              <a:buNone/>
            </a:pPr>
            <a:r>
              <a:rPr lang="en-GB" dirty="0"/>
              <a:t>connected. Over time, the strength of the synapse between the neurons that responded to</a:t>
            </a:r>
          </a:p>
          <a:p>
            <a:pPr marL="0" indent="0">
              <a:buFont typeface="Arial" panose="020B0604020202020204" pitchFamily="34" charset="0"/>
              <a:buNone/>
            </a:pPr>
            <a:r>
              <a:rPr lang="en-GB" dirty="0"/>
              <a:t>hearing the bell and those that caused the salivation reflex was enough that just hearing</a:t>
            </a:r>
          </a:p>
          <a:p>
            <a:pPr marL="0" indent="0">
              <a:buFont typeface="Arial" panose="020B0604020202020204" pitchFamily="34" charset="0"/>
              <a:buNone/>
            </a:pPr>
            <a:r>
              <a:rPr lang="en-GB" dirty="0"/>
              <a:t>the bell caused the salivation neurons to fire in sympathy</a:t>
            </a:r>
          </a:p>
        </p:txBody>
      </p:sp>
      <p:sp>
        <p:nvSpPr>
          <p:cNvPr id="4" name="Slide Number Placeholder 3"/>
          <p:cNvSpPr>
            <a:spLocks noGrp="1"/>
          </p:cNvSpPr>
          <p:nvPr>
            <p:ph type="sldNum" sz="quarter" idx="5"/>
          </p:nvPr>
        </p:nvSpPr>
        <p:spPr/>
        <p:txBody>
          <a:bodyPr/>
          <a:lstStyle/>
          <a:p>
            <a:fld id="{7D819414-2DE0-4E8B-B912-136BCA6FF438}" type="slidenum">
              <a:rPr lang="en-GB" smtClean="0"/>
              <a:t>2</a:t>
            </a:fld>
            <a:endParaRPr lang="en-GB"/>
          </a:p>
        </p:txBody>
      </p:sp>
    </p:spTree>
    <p:extLst>
      <p:ext uri="{BB962C8B-B14F-4D97-AF65-F5344CB8AC3E}">
        <p14:creationId xmlns:p14="http://schemas.microsoft.com/office/powerpoint/2010/main" val="25422420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(Show and talk about) McCulloch and Pitts’ mathematical model of a neuron</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real neurons those inputs come from the outputs of other neurons. So the 0 means that a neuron didn’t fire. Each of these other neuronal firings flowed along a synapse to arrive at our neuron, and those synapses have strengths, called weights. The strength of the synapse affects the strength of the signal, so we multiply the input by the weight of the synapse. Now when all of these signals arrive into our neuron, it adds them up to see if there is enough strength to make it fire. We’ll write that as ( top equation)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decision about whether or not to fire the neuron is taken by an activation function, which in simplest form can just be a binary threshold function. Above 0.5 it fires… (bottom equation)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fact, these neurons might look simple, but as we shall see, a network of such neurons can perform any computation that a normal computer can, provided that the weights </a:t>
            </a:r>
            <a:r>
              <a:rPr lang="en-GB" dirty="0" err="1"/>
              <a:t>wi</a:t>
            </a:r>
            <a:r>
              <a:rPr lang="en-GB" dirty="0"/>
              <a:t> are chosen correctly.</a:t>
            </a:r>
          </a:p>
        </p:txBody>
      </p:sp>
      <p:sp>
        <p:nvSpPr>
          <p:cNvPr id="4" name="Slide Number Placeholder 3"/>
          <p:cNvSpPr>
            <a:spLocks noGrp="1"/>
          </p:cNvSpPr>
          <p:nvPr>
            <p:ph type="sldNum" sz="quarter" idx="5"/>
          </p:nvPr>
        </p:nvSpPr>
        <p:spPr/>
        <p:txBody>
          <a:bodyPr/>
          <a:lstStyle/>
          <a:p>
            <a:fld id="{7D819414-2DE0-4E8B-B912-136BCA6FF438}" type="slidenum">
              <a:rPr lang="en-GB" smtClean="0"/>
              <a:t>3</a:t>
            </a:fld>
            <a:endParaRPr lang="en-GB"/>
          </a:p>
        </p:txBody>
      </p:sp>
    </p:spTree>
    <p:extLst>
      <p:ext uri="{BB962C8B-B14F-4D97-AF65-F5344CB8AC3E}">
        <p14:creationId xmlns:p14="http://schemas.microsoft.com/office/powerpoint/2010/main" val="18444492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Real neurons do not output a single output response, but a spike train, that is, a sequence of pulses, and it is this spike train that encodes information. This means that neurons don’t actually respond as threshold devices, but produce a graded output in a continuous way. They do still have the transition between firing and not firing, though, but the threshold at which they fire changes over time. Because neurons are biochemical devices, the amount of neurotransmitter (which affects how much charge they required to spike, amongst other things) can vary according to the current state of the organism.</a:t>
            </a:r>
          </a:p>
          <a:p>
            <a:endParaRPr lang="en-GB" dirty="0"/>
          </a:p>
          <a:p>
            <a:r>
              <a:rPr lang="en-GB" dirty="0"/>
              <a:t>The neurons are not updated sequentially according to a computer clock, but update themselves randomly.</a:t>
            </a:r>
          </a:p>
          <a:p>
            <a:endParaRPr lang="en-GB" dirty="0"/>
          </a:p>
          <a:p>
            <a:r>
              <a:rPr lang="en-GB" dirty="0"/>
              <a:t>Both of these types of synapses do exist within the brain, but with the McCulloch and Pitts neurons, the weights can change from positive to negative or vice versa, which has not been seen biologically—synaptic connections are either excitatory or inhibitory, and never change from one to the other. Additionally, real neurons can have synapses that link back to themselves in a feedback loop, but we do not usually allow that possibility when we make networks of neurons.</a:t>
            </a:r>
          </a:p>
        </p:txBody>
      </p:sp>
      <p:sp>
        <p:nvSpPr>
          <p:cNvPr id="4" name="Slide Number Placeholder 3"/>
          <p:cNvSpPr>
            <a:spLocks noGrp="1"/>
          </p:cNvSpPr>
          <p:nvPr>
            <p:ph type="sldNum" sz="quarter" idx="5"/>
          </p:nvPr>
        </p:nvSpPr>
        <p:spPr/>
        <p:txBody>
          <a:bodyPr/>
          <a:lstStyle/>
          <a:p>
            <a:fld id="{7D819414-2DE0-4E8B-B912-136BCA6FF438}" type="slidenum">
              <a:rPr lang="en-GB" smtClean="0"/>
              <a:t>4</a:t>
            </a:fld>
            <a:endParaRPr lang="en-GB"/>
          </a:p>
        </p:txBody>
      </p:sp>
    </p:spTree>
    <p:extLst>
      <p:ext uri="{BB962C8B-B14F-4D97-AF65-F5344CB8AC3E}">
        <p14:creationId xmlns:p14="http://schemas.microsoft.com/office/powerpoint/2010/main" val="2354715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to make the neuron a little more interesting we need to work out how to make it learn, and then we need to put sets of neurons together into neural networks so that they can do something useful.</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(Supervised learning) the dataset that we learn from has the correct output values associated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Assuming that there is some pattern in the data, then by showing the neural network a few examples we hope that it will find the pattern and predict the other examples correctly. This is sometimes known as pattern recognition. </a:t>
            </a:r>
          </a:p>
          <a:p>
            <a:endParaRPr lang="en-GB" dirty="0"/>
          </a:p>
        </p:txBody>
      </p:sp>
      <p:sp>
        <p:nvSpPr>
          <p:cNvPr id="4" name="Slide Number Placeholder 3"/>
          <p:cNvSpPr>
            <a:spLocks noGrp="1"/>
          </p:cNvSpPr>
          <p:nvPr>
            <p:ph type="sldNum" sz="quarter" idx="5"/>
          </p:nvPr>
        </p:nvSpPr>
        <p:spPr/>
        <p:txBody>
          <a:bodyPr/>
          <a:lstStyle/>
          <a:p>
            <a:fld id="{7D819414-2DE0-4E8B-B912-136BCA6FF438}" type="slidenum">
              <a:rPr lang="en-GB" smtClean="0"/>
              <a:t>5</a:t>
            </a:fld>
            <a:endParaRPr lang="en-GB"/>
          </a:p>
        </p:txBody>
      </p:sp>
    </p:spTree>
    <p:extLst>
      <p:ext uri="{BB962C8B-B14F-4D97-AF65-F5344CB8AC3E}">
        <p14:creationId xmlns:p14="http://schemas.microsoft.com/office/powerpoint/2010/main" val="1127360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Input nodes: These are not neurons, they are just a nice schematic way of showing how values are fed into the network.</a:t>
            </a:r>
          </a:p>
        </p:txBody>
      </p:sp>
      <p:sp>
        <p:nvSpPr>
          <p:cNvPr id="4" name="Slide Number Placeholder 3"/>
          <p:cNvSpPr>
            <a:spLocks noGrp="1"/>
          </p:cNvSpPr>
          <p:nvPr>
            <p:ph type="sldNum" sz="quarter" idx="5"/>
          </p:nvPr>
        </p:nvSpPr>
        <p:spPr/>
        <p:txBody>
          <a:bodyPr/>
          <a:lstStyle/>
          <a:p>
            <a:fld id="{7D819414-2DE0-4E8B-B912-136BCA6FF438}" type="slidenum">
              <a:rPr lang="en-GB" smtClean="0"/>
              <a:t>6</a:t>
            </a:fld>
            <a:endParaRPr lang="en-GB"/>
          </a:p>
        </p:txBody>
      </p:sp>
    </p:spTree>
    <p:extLst>
      <p:ext uri="{BB962C8B-B14F-4D97-AF65-F5344CB8AC3E}">
        <p14:creationId xmlns:p14="http://schemas.microsoft.com/office/powerpoint/2010/main" val="28120339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Learning rate = how much to change the weights by. </a:t>
            </a:r>
          </a:p>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D819414-2DE0-4E8B-B912-136BCA6FF438}"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0364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 unstable as wrong predictions will generate drastic weight changes. </a:t>
            </a:r>
          </a:p>
        </p:txBody>
      </p:sp>
      <p:sp>
        <p:nvSpPr>
          <p:cNvPr id="4" name="Slide Number Placeholder 3"/>
          <p:cNvSpPr>
            <a:spLocks noGrp="1"/>
          </p:cNvSpPr>
          <p:nvPr>
            <p:ph type="sldNum" sz="quarter" idx="5"/>
          </p:nvPr>
        </p:nvSpPr>
        <p:spPr/>
        <p:txBody>
          <a:bodyPr/>
          <a:lstStyle/>
          <a:p>
            <a:fld id="{7D819414-2DE0-4E8B-B912-136BCA6FF438}" type="slidenum">
              <a:rPr lang="en-GB" smtClean="0"/>
              <a:t>8</a:t>
            </a:fld>
            <a:endParaRPr lang="en-GB"/>
          </a:p>
        </p:txBody>
      </p:sp>
    </p:spTree>
    <p:extLst>
      <p:ext uri="{BB962C8B-B14F-4D97-AF65-F5344CB8AC3E}">
        <p14:creationId xmlns:p14="http://schemas.microsoft.com/office/powerpoint/2010/main" val="37747431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D819414-2DE0-4E8B-B912-136BCA6FF438}" type="slidenum">
              <a:rPr lang="en-GB" smtClean="0"/>
              <a:t>9</a:t>
            </a:fld>
            <a:endParaRPr lang="en-GB"/>
          </a:p>
        </p:txBody>
      </p:sp>
    </p:spTree>
    <p:extLst>
      <p:ext uri="{BB962C8B-B14F-4D97-AF65-F5344CB8AC3E}">
        <p14:creationId xmlns:p14="http://schemas.microsoft.com/office/powerpoint/2010/main" val="532338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AA70F276-1833-4A75-9C1D-A56E2295A68D}" type="datetimeFigureOut">
              <a:rPr lang="en-US" smtClean="0"/>
              <a:t>2/18/21</a:t>
            </a:fld>
            <a:endParaRPr lang="en-US"/>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686139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AA70F276-1833-4A75-9C1D-A56E2295A68D}" type="datetimeFigureOut">
              <a:rPr lang="en-US" smtClean="0"/>
              <a:t>2/18/21</a:t>
            </a:fld>
            <a:endParaRPr lang="en-US"/>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895371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761999"/>
            <a:ext cx="2628900" cy="541496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761999"/>
            <a:ext cx="7734300" cy="541496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p:txBody>
          <a:bodyPr/>
          <a:lstStyle/>
          <a:p>
            <a:fld id="{AA70F276-1833-4A75-9C1D-A56E2295A68D}" type="datetimeFigureOut">
              <a:rPr lang="en-US" smtClean="0"/>
              <a:t>2/18/21</a:t>
            </a:fld>
            <a:endParaRPr lang="en-US"/>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06686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a:buFont typeface="Wingdings" panose="05000000000000000000" pitchFamily="2" charset="2"/>
              <a:buChar char="§"/>
              <a:defRPr/>
            </a:lvl1pPr>
            <a:lvl2pPr marL="685800" indent="-228600">
              <a:buFont typeface="Wingdings" panose="05000000000000000000" pitchFamily="2" charset="2"/>
              <a:buChar char="§"/>
              <a:defRPr/>
            </a:lvl2pPr>
            <a:lvl3pPr>
              <a:buFont typeface="Wingdings" panose="05000000000000000000" pitchFamily="2" charset="2"/>
              <a:buChar char="§"/>
              <a:defRPr/>
            </a:lvl3pPr>
            <a:lvl4pPr marL="1600200" indent="-228600">
              <a:buFont typeface="Wingdings" panose="05000000000000000000" pitchFamily="2" charset="2"/>
              <a:buChar char="§"/>
              <a:defRPr/>
            </a:lvl4pPr>
            <a:lvl5pPr>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AA70F276-1833-4A75-9C1D-A56E2295A68D}" type="datetimeFigureOut">
              <a:rPr lang="en-US" smtClean="0"/>
              <a:t>2/18/21</a:t>
            </a:fld>
            <a:endParaRPr lang="en-US"/>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048490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831850" y="1709738"/>
            <a:ext cx="10515600" cy="2852737"/>
          </a:xfrm>
        </p:spPr>
        <p:txBody>
          <a:bodyPr anchor="b"/>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AA70F276-1833-4A75-9C1D-A56E2295A68D}" type="datetimeFigureOut">
              <a:rPr lang="en-US" smtClean="0"/>
              <a:t>2/18/21</a:t>
            </a:fld>
            <a:endParaRPr lang="en-US"/>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862999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lvl1pPr>
              <a:defRPr sz="4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838200" y="2057399"/>
            <a:ext cx="5181600" cy="41195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2057399"/>
            <a:ext cx="5181600"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AA70F276-1833-4A75-9C1D-A56E2295A68D}" type="datetimeFigureOut">
              <a:rPr lang="en-US" smtClean="0"/>
              <a:t>2/18/21</a:t>
            </a:fld>
            <a:endParaRPr lang="en-US"/>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2847695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668338"/>
            <a:ext cx="10515600" cy="108426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828800"/>
            <a:ext cx="5157787"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2743199"/>
            <a:ext cx="5157787" cy="34464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828800"/>
            <a:ext cx="5183188"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2743199"/>
            <a:ext cx="5183188" cy="34464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AA70F276-1833-4A75-9C1D-A56E2295A68D}" type="datetimeFigureOut">
              <a:rPr lang="en-US" smtClean="0"/>
              <a:t>2/18/21</a:t>
            </a:fld>
            <a:endParaRPr lang="en-US"/>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200117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AA70F276-1833-4A75-9C1D-A56E2295A68D}" type="datetimeFigureOut">
              <a:rPr lang="en-US" smtClean="0"/>
              <a:t>2/18/21</a:t>
            </a:fld>
            <a:endParaRPr lang="en-US"/>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813263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AA70F276-1833-4A75-9C1D-A56E2295A68D}" type="datetimeFigureOut">
              <a:rPr lang="en-US" smtClean="0"/>
              <a:t>2/18/21</a:t>
            </a:fld>
            <a:endParaRPr lang="en-US"/>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5050617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3716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AA70F276-1833-4A75-9C1D-A56E2295A68D}" type="datetimeFigureOut">
              <a:rPr lang="en-US" smtClean="0"/>
              <a:t>2/18/21</a:t>
            </a:fld>
            <a:endParaRPr lang="en-US"/>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118587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13716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AA70F276-1833-4A75-9C1D-A56E2295A68D}" type="datetimeFigureOut">
              <a:rPr lang="en-US" smtClean="0"/>
              <a:t>2/18/21</a:t>
            </a:fld>
            <a:endParaRPr lang="en-US"/>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8161573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DD7EAFE6-2BB9-41FB-9CF4-588CFC708774}"/>
              </a:ext>
            </a:extLst>
          </p:cNvPr>
          <p:cNvSpPr/>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838200" y="68103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838200" y="2178657"/>
            <a:ext cx="10515600" cy="399830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838200" y="6429375"/>
            <a:ext cx="2743200" cy="365125"/>
          </a:xfrm>
          <a:prstGeom prst="rect">
            <a:avLst/>
          </a:prstGeom>
        </p:spPr>
        <p:txBody>
          <a:bodyPr vert="horz" lIns="91440" tIns="45720" rIns="91440" bIns="45720" rtlCol="0" anchor="ctr"/>
          <a:lstStyle>
            <a:lvl1pPr algn="l">
              <a:defRPr sz="900" cap="all" spc="150" baseline="0">
                <a:solidFill>
                  <a:srgbClr val="FFFFFF"/>
                </a:solidFill>
              </a:defRPr>
            </a:lvl1pPr>
          </a:lstStyle>
          <a:p>
            <a:fld id="{AA70F276-1833-4A75-9C1D-A56E2295A68D}" type="datetimeFigureOut">
              <a:rPr lang="en-US" smtClean="0"/>
              <a:pPr/>
              <a:t>2/18/21</a:t>
            </a:fld>
            <a:endParaRPr lang="en-US" dirty="0"/>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038600" y="6429375"/>
            <a:ext cx="4114800" cy="365125"/>
          </a:xfrm>
          <a:prstGeom prst="rect">
            <a:avLst/>
          </a:prstGeom>
        </p:spPr>
        <p:txBody>
          <a:bodyPr vert="horz" lIns="91440" tIns="45720" rIns="91440" bIns="45720" rtlCol="0" anchor="ctr"/>
          <a:lstStyle>
            <a:lvl1pPr algn="ctr">
              <a:defRPr sz="900" cap="all" spc="150" baseline="0">
                <a:solidFill>
                  <a:srgbClr val="FFFFFF"/>
                </a:solidFill>
              </a:defRPr>
            </a:lvl1pPr>
          </a:lstStyle>
          <a:p>
            <a:endParaRPr lang="en-US">
              <a:solidFill>
                <a:srgbClr val="FFFFFF"/>
              </a:solidFill>
            </a:endParaRP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8610600" y="6429375"/>
            <a:ext cx="2743200" cy="365125"/>
          </a:xfrm>
          <a:prstGeom prst="rect">
            <a:avLst/>
          </a:prstGeom>
        </p:spPr>
        <p:txBody>
          <a:bodyPr vert="horz" lIns="91440" tIns="45720" rIns="91440" bIns="45720" rtlCol="0" anchor="ctr"/>
          <a:lstStyle>
            <a:lvl1pPr algn="r">
              <a:defRPr sz="900" cap="all" spc="150" baseline="0">
                <a:solidFill>
                  <a:srgbClr val="FFFFFF"/>
                </a:solidFill>
              </a:defRPr>
            </a:lvl1pPr>
          </a:lstStyle>
          <a:p>
            <a:fld id="{28844951-7827-47D4-8276-7DDE1FA7D85A}" type="slidenum">
              <a:rPr lang="en-US" smtClean="0"/>
              <a:pPr/>
              <a:t>‹#›</a:t>
            </a:fld>
            <a:endParaRPr lang="en-US"/>
          </a:p>
        </p:txBody>
      </p:sp>
    </p:spTree>
    <p:extLst>
      <p:ext uri="{BB962C8B-B14F-4D97-AF65-F5344CB8AC3E}">
        <p14:creationId xmlns:p14="http://schemas.microsoft.com/office/powerpoint/2010/main" val="349859178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marL="0" algn="l" defTabSz="914400" rtl="0" eaLnBrk="1" latinLnBrk="0" hangingPunct="1">
        <a:lnSpc>
          <a:spcPct val="90000"/>
        </a:lnSpc>
        <a:spcBef>
          <a:spcPct val="0"/>
        </a:spcBef>
        <a:buNone/>
        <a:defRPr lang="en-US" sz="5200" kern="1200" dirty="0">
          <a:gradFill flip="none" rotWithShape="1">
            <a:gsLst>
              <a:gs pos="0">
                <a:schemeClr val="accent5"/>
              </a:gs>
              <a:gs pos="100000">
                <a:schemeClr val="accent1">
                  <a:alpha val="70000"/>
                </a:schemeClr>
              </a:gs>
            </a:gsLst>
            <a:lin ang="0" scaled="1"/>
            <a:tileRect/>
          </a:gradFill>
          <a:latin typeface="+mj-lt"/>
          <a:ea typeface="+mn-ea"/>
          <a:cs typeface="Angsana New" panose="02020603050405020304" pitchFamily="18" charset="-34"/>
        </a:defRPr>
      </a:lvl1pPr>
    </p:titleStyle>
    <p:bodyStyle>
      <a:lvl1pPr marL="457200" indent="-228600" algn="l" defTabSz="914400" rtl="0" eaLnBrk="1" latinLnBrk="0" hangingPunct="1">
        <a:lnSpc>
          <a:spcPct val="110000"/>
        </a:lnSpc>
        <a:spcBef>
          <a:spcPts val="1000"/>
        </a:spcBef>
        <a:buClr>
          <a:schemeClr val="tx2">
            <a:lumMod val="10000"/>
            <a:lumOff val="90000"/>
          </a:schemeClr>
        </a:buClr>
        <a:buSzPct val="80000"/>
        <a:buFont typeface="Wingdings" panose="05000000000000000000" pitchFamily="2" charset="2"/>
        <a:buChar char="§"/>
        <a:defRPr sz="2800" kern="1200">
          <a:solidFill>
            <a:schemeClr val="tx2">
              <a:alpha val="70000"/>
            </a:schemeClr>
          </a:solidFill>
          <a:latin typeface="+mn-lt"/>
          <a:ea typeface="+mn-ea"/>
          <a:cs typeface="+mn-cs"/>
        </a:defRPr>
      </a:lvl1pPr>
      <a:lvl2pPr marL="8001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400" kern="1200">
          <a:solidFill>
            <a:schemeClr val="tx2">
              <a:alpha val="70000"/>
            </a:schemeClr>
          </a:solidFill>
          <a:latin typeface="+mn-lt"/>
          <a:ea typeface="+mn-ea"/>
          <a:cs typeface="+mn-cs"/>
        </a:defRPr>
      </a:lvl2pPr>
      <a:lvl3pPr marL="12573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000" kern="1200">
          <a:solidFill>
            <a:schemeClr val="tx2">
              <a:alpha val="70000"/>
            </a:schemeClr>
          </a:solidFill>
          <a:latin typeface="+mn-lt"/>
          <a:ea typeface="+mn-ea"/>
          <a:cs typeface="+mn-cs"/>
        </a:defRPr>
      </a:lvl3pPr>
      <a:lvl4pPr marL="16573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1800" kern="1200">
          <a:solidFill>
            <a:schemeClr val="tx2">
              <a:alpha val="70000"/>
            </a:schemeClr>
          </a:solidFill>
          <a:latin typeface="+mn-lt"/>
          <a:ea typeface="+mn-ea"/>
          <a:cs typeface="+mn-cs"/>
        </a:defRPr>
      </a:lvl4pPr>
      <a:lvl5pPr marL="21145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1800" kern="1200">
          <a:solidFill>
            <a:schemeClr val="tx2">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3.gif"/><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1EF4E8-5513-4BF5-BC41-04645281C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11" name="Rectangle 10">
            <a:extLst>
              <a:ext uri="{FF2B5EF4-FFF2-40B4-BE49-F238E27FC236}">
                <a16:creationId xmlns:a16="http://schemas.microsoft.com/office/drawing/2014/main" id="{1053C76E-D90C-413A-8E8C-91200175B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3EC1D3A-1FF2-4964-B5B8-D9215E5978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63"/>
            <a:ext cx="12188952" cy="685800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a:extLst>
              <a:ext uri="{FF2B5EF4-FFF2-40B4-BE49-F238E27FC236}">
                <a16:creationId xmlns:a16="http://schemas.microsoft.com/office/drawing/2014/main" id="{DA4B151A-8B88-41B5-94A6-CEF0C592879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84" r="-1" b="-1"/>
          <a:stretch/>
        </p:blipFill>
        <p:spPr>
          <a:xfrm>
            <a:off x="20" y="10"/>
            <a:ext cx="12191980" cy="6857989"/>
          </a:xfrm>
          <a:prstGeom prst="rect">
            <a:avLst/>
          </a:prstGeom>
        </p:spPr>
      </p:pic>
      <p:sp>
        <p:nvSpPr>
          <p:cNvPr id="15" name="Rectangle 14">
            <a:extLst>
              <a:ext uri="{FF2B5EF4-FFF2-40B4-BE49-F238E27FC236}">
                <a16:creationId xmlns:a16="http://schemas.microsoft.com/office/drawing/2014/main" id="{3E0427F3-E6FC-4164-AF34-383970DD5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34000" y="0"/>
            <a:ext cx="6858000" cy="6858000"/>
          </a:xfrm>
          <a:prstGeom prst="rect">
            <a:avLst/>
          </a:prstGeom>
          <a:gradFill>
            <a:gsLst>
              <a:gs pos="100000">
                <a:schemeClr val="tx1">
                  <a:alpha val="0"/>
                </a:schemeClr>
              </a:gs>
              <a:gs pos="0">
                <a:schemeClr val="tx1"/>
              </a:gs>
              <a:gs pos="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D60D43-5B39-4408-B1E4-477118E22D91}"/>
              </a:ext>
            </a:extLst>
          </p:cNvPr>
          <p:cNvSpPr>
            <a:spLocks noGrp="1"/>
          </p:cNvSpPr>
          <p:nvPr>
            <p:ph type="ctrTitle"/>
          </p:nvPr>
        </p:nvSpPr>
        <p:spPr>
          <a:xfrm>
            <a:off x="430467" y="242596"/>
            <a:ext cx="10405976" cy="1337930"/>
          </a:xfrm>
        </p:spPr>
        <p:txBody>
          <a:bodyPr>
            <a:normAutofit/>
          </a:bodyPr>
          <a:lstStyle/>
          <a:p>
            <a:pPr algn="l"/>
            <a:r>
              <a:rPr lang="en-GB" sz="4200" dirty="0">
                <a:solidFill>
                  <a:schemeClr val="tx1"/>
                </a:solidFill>
              </a:rPr>
              <a:t>CHAPTER 3  Neurons, Neural Networks, and Linear Discriminants</a:t>
            </a:r>
          </a:p>
        </p:txBody>
      </p:sp>
      <p:sp>
        <p:nvSpPr>
          <p:cNvPr id="3" name="Subtitle 2">
            <a:extLst>
              <a:ext uri="{FF2B5EF4-FFF2-40B4-BE49-F238E27FC236}">
                <a16:creationId xmlns:a16="http://schemas.microsoft.com/office/drawing/2014/main" id="{26087F18-0A53-42BD-85EC-D82ED14037C9}"/>
              </a:ext>
            </a:extLst>
          </p:cNvPr>
          <p:cNvSpPr>
            <a:spLocks noGrp="1"/>
          </p:cNvSpPr>
          <p:nvPr>
            <p:ph type="subTitle" idx="1"/>
          </p:nvPr>
        </p:nvSpPr>
        <p:spPr>
          <a:xfrm>
            <a:off x="9822741" y="6006252"/>
            <a:ext cx="2366211" cy="1703495"/>
          </a:xfrm>
        </p:spPr>
        <p:txBody>
          <a:bodyPr>
            <a:normAutofit/>
          </a:bodyPr>
          <a:lstStyle/>
          <a:p>
            <a:r>
              <a:rPr lang="en-GB" sz="2200" dirty="0">
                <a:solidFill>
                  <a:schemeClr val="tx1"/>
                </a:solidFill>
              </a:rPr>
              <a:t>Suraj Ramchand Alex Milne</a:t>
            </a:r>
          </a:p>
        </p:txBody>
      </p:sp>
    </p:spTree>
    <p:extLst>
      <p:ext uri="{BB962C8B-B14F-4D97-AF65-F5344CB8AC3E}">
        <p14:creationId xmlns:p14="http://schemas.microsoft.com/office/powerpoint/2010/main" val="2592568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ame 10">
            <a:extLst>
              <a:ext uri="{FF2B5EF4-FFF2-40B4-BE49-F238E27FC236}">
                <a16:creationId xmlns:a16="http://schemas.microsoft.com/office/drawing/2014/main" id="{DD7EAFE6-2BB9-41FB-9CF4-588CFC708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C3E06833-B59C-442F-9A6A-F8F55936D5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554"/>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ame 14">
            <a:extLst>
              <a:ext uri="{FF2B5EF4-FFF2-40B4-BE49-F238E27FC236}">
                <a16:creationId xmlns:a16="http://schemas.microsoft.com/office/drawing/2014/main" id="{FA2016CF-2F24-4AE4-8A87-D9B6A3DE31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21CC23-9CAA-465F-B33C-73810C73C619}"/>
              </a:ext>
            </a:extLst>
          </p:cNvPr>
          <p:cNvSpPr>
            <a:spLocks noGrp="1"/>
          </p:cNvSpPr>
          <p:nvPr>
            <p:ph type="title"/>
          </p:nvPr>
        </p:nvSpPr>
        <p:spPr>
          <a:xfrm>
            <a:off x="838200" y="880844"/>
            <a:ext cx="4287253" cy="2629119"/>
          </a:xfrm>
        </p:spPr>
        <p:txBody>
          <a:bodyPr vert="horz" lIns="91440" tIns="45720" rIns="91440" bIns="45720" rtlCol="0" anchor="b">
            <a:normAutofit/>
          </a:bodyPr>
          <a:lstStyle/>
          <a:p>
            <a:r>
              <a:rPr lang="en-US" sz="4600">
                <a:gradFill flip="none" rotWithShape="1">
                  <a:gsLst>
                    <a:gs pos="0">
                      <a:schemeClr val="accent5">
                        <a:alpha val="70000"/>
                      </a:schemeClr>
                    </a:gs>
                    <a:gs pos="100000">
                      <a:schemeClr val="accent1">
                        <a:alpha val="70000"/>
                      </a:schemeClr>
                    </a:gs>
                  </a:gsLst>
                  <a:lin ang="0" scaled="1"/>
                  <a:tileRect/>
                </a:gradFill>
              </a:rPr>
              <a:t>3.3.3 The Perceptron Learning Algorithm</a:t>
            </a:r>
          </a:p>
        </p:txBody>
      </p:sp>
      <p:pic>
        <p:nvPicPr>
          <p:cNvPr id="6" name="Content Placeholder 5">
            <a:extLst>
              <a:ext uri="{FF2B5EF4-FFF2-40B4-BE49-F238E27FC236}">
                <a16:creationId xmlns:a16="http://schemas.microsoft.com/office/drawing/2014/main" id="{F3052299-FE11-4B2A-BA20-F0BE28287571}"/>
              </a:ext>
            </a:extLst>
          </p:cNvPr>
          <p:cNvPicPr>
            <a:picLocks noGrp="1" noChangeAspect="1"/>
          </p:cNvPicPr>
          <p:nvPr>
            <p:ph idx="1"/>
          </p:nvPr>
        </p:nvPicPr>
        <p:blipFill rotWithShape="1">
          <a:blip r:embed="rId3">
            <a:alphaModFix amt="90000"/>
          </a:blip>
          <a:srcRect r="4773"/>
          <a:stretch/>
        </p:blipFill>
        <p:spPr>
          <a:xfrm>
            <a:off x="4385990" y="505939"/>
            <a:ext cx="7277276" cy="5846121"/>
          </a:xfrm>
          <a:prstGeom prst="rect">
            <a:avLst/>
          </a:prstGeom>
        </p:spPr>
      </p:pic>
      <p:sp>
        <p:nvSpPr>
          <p:cNvPr id="5" name="TextBox 4">
            <a:extLst>
              <a:ext uri="{FF2B5EF4-FFF2-40B4-BE49-F238E27FC236}">
                <a16:creationId xmlns:a16="http://schemas.microsoft.com/office/drawing/2014/main" id="{4514BF3F-6360-4509-A922-3CAD47443747}"/>
              </a:ext>
            </a:extLst>
          </p:cNvPr>
          <p:cNvSpPr txBox="1"/>
          <p:nvPr/>
        </p:nvSpPr>
        <p:spPr>
          <a:xfrm>
            <a:off x="0" y="41011"/>
            <a:ext cx="6096000" cy="369332"/>
          </a:xfrm>
          <a:prstGeom prst="rect">
            <a:avLst/>
          </a:prstGeom>
          <a:noFill/>
        </p:spPr>
        <p:txBody>
          <a:bodyPr wrap="square">
            <a:spAutoFit/>
          </a:bodyPr>
          <a:lstStyle/>
          <a:p>
            <a:pPr>
              <a:spcAft>
                <a:spcPts val="600"/>
              </a:spcAft>
            </a:pPr>
            <a:r>
              <a:rPr lang="en-GB" dirty="0"/>
              <a:t>3.3 THE PERCEPTRON </a:t>
            </a:r>
            <a:endParaRPr lang="en-GB"/>
          </a:p>
        </p:txBody>
      </p:sp>
      <p:sp>
        <p:nvSpPr>
          <p:cNvPr id="7" name="TextBox 6">
            <a:extLst>
              <a:ext uri="{FF2B5EF4-FFF2-40B4-BE49-F238E27FC236}">
                <a16:creationId xmlns:a16="http://schemas.microsoft.com/office/drawing/2014/main" id="{3C796555-4F89-4DBB-9BE5-365D698F28E6}"/>
              </a:ext>
            </a:extLst>
          </p:cNvPr>
          <p:cNvSpPr txBox="1"/>
          <p:nvPr/>
        </p:nvSpPr>
        <p:spPr>
          <a:xfrm>
            <a:off x="11523306" y="3219061"/>
            <a:ext cx="139960" cy="2799184"/>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3781136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1CC23-9CAA-465F-B33C-73810C73C619}"/>
              </a:ext>
            </a:extLst>
          </p:cNvPr>
          <p:cNvSpPr>
            <a:spLocks noGrp="1"/>
          </p:cNvSpPr>
          <p:nvPr>
            <p:ph type="title"/>
          </p:nvPr>
        </p:nvSpPr>
        <p:spPr>
          <a:xfrm>
            <a:off x="838199" y="681037"/>
            <a:ext cx="10824411" cy="1325563"/>
          </a:xfrm>
        </p:spPr>
        <p:txBody>
          <a:bodyPr>
            <a:normAutofit fontScale="90000"/>
          </a:bodyPr>
          <a:lstStyle/>
          <a:p>
            <a:r>
              <a:rPr lang="en-GB" dirty="0"/>
              <a:t>3.3.4 An Example of Perceptron Learning: Logic Functions</a:t>
            </a:r>
          </a:p>
        </p:txBody>
      </p:sp>
      <p:sp>
        <p:nvSpPr>
          <p:cNvPr id="3" name="Content Placeholder 2">
            <a:extLst>
              <a:ext uri="{FF2B5EF4-FFF2-40B4-BE49-F238E27FC236}">
                <a16:creationId xmlns:a16="http://schemas.microsoft.com/office/drawing/2014/main" id="{C06AC9EF-1772-408C-B62E-4DFBF0E0A89A}"/>
              </a:ext>
            </a:extLst>
          </p:cNvPr>
          <p:cNvSpPr>
            <a:spLocks noGrp="1"/>
          </p:cNvSpPr>
          <p:nvPr>
            <p:ph idx="1"/>
          </p:nvPr>
        </p:nvSpPr>
        <p:spPr>
          <a:xfrm>
            <a:off x="838200" y="2178657"/>
            <a:ext cx="7880927" cy="3998306"/>
          </a:xfrm>
        </p:spPr>
        <p:txBody>
          <a:bodyPr>
            <a:normAutofit fontScale="92500" lnSpcReduction="10000"/>
          </a:bodyPr>
          <a:lstStyle/>
          <a:p>
            <a:r>
              <a:rPr lang="en-GB" dirty="0"/>
              <a:t>The logical OR</a:t>
            </a:r>
          </a:p>
          <a:p>
            <a:r>
              <a:rPr lang="en-GB" dirty="0"/>
              <a:t>2 input node, 1 bias node(weight = -1), 1 neuron ,1 output node</a:t>
            </a:r>
          </a:p>
          <a:p>
            <a:r>
              <a:rPr lang="en-GB" dirty="0"/>
              <a:t>3 initialised weights : </a:t>
            </a:r>
            <a:r>
              <a:rPr lang="pl-PL" dirty="0"/>
              <a:t>w0 = −0.05, w1 = −0.02, w2 = 0.02</a:t>
            </a:r>
            <a:endParaRPr lang="en-GB" dirty="0"/>
          </a:p>
          <a:p>
            <a:r>
              <a:rPr lang="en-GB" dirty="0"/>
              <a:t>Value at neuron = −0.05 × −1 + −0.02 × 0 + 0.02 × 0 = 0.05, which is &gt; 0, so neuron fired</a:t>
            </a:r>
          </a:p>
          <a:p>
            <a:r>
              <a:rPr lang="en-GB" dirty="0"/>
              <a:t>Target is 0, neuron did not have to fire…</a:t>
            </a:r>
          </a:p>
        </p:txBody>
      </p:sp>
      <p:sp>
        <p:nvSpPr>
          <p:cNvPr id="5" name="TextBox 4">
            <a:extLst>
              <a:ext uri="{FF2B5EF4-FFF2-40B4-BE49-F238E27FC236}">
                <a16:creationId xmlns:a16="http://schemas.microsoft.com/office/drawing/2014/main" id="{4514BF3F-6360-4509-A922-3CAD47443747}"/>
              </a:ext>
            </a:extLst>
          </p:cNvPr>
          <p:cNvSpPr txBox="1"/>
          <p:nvPr/>
        </p:nvSpPr>
        <p:spPr>
          <a:xfrm>
            <a:off x="0" y="41011"/>
            <a:ext cx="6096000" cy="369332"/>
          </a:xfrm>
          <a:prstGeom prst="rect">
            <a:avLst/>
          </a:prstGeom>
          <a:noFill/>
        </p:spPr>
        <p:txBody>
          <a:bodyPr wrap="square">
            <a:spAutoFit/>
          </a:bodyPr>
          <a:lstStyle/>
          <a:p>
            <a:r>
              <a:rPr lang="en-GB" dirty="0"/>
              <a:t>3.3 THE PERCEPTRON </a:t>
            </a:r>
          </a:p>
        </p:txBody>
      </p:sp>
      <p:pic>
        <p:nvPicPr>
          <p:cNvPr id="6" name="Picture 5">
            <a:extLst>
              <a:ext uri="{FF2B5EF4-FFF2-40B4-BE49-F238E27FC236}">
                <a16:creationId xmlns:a16="http://schemas.microsoft.com/office/drawing/2014/main" id="{B44E8CFC-1A9F-4F5E-B42D-11D8DE19A1F2}"/>
              </a:ext>
            </a:extLst>
          </p:cNvPr>
          <p:cNvPicPr>
            <a:picLocks noChangeAspect="1"/>
          </p:cNvPicPr>
          <p:nvPr/>
        </p:nvPicPr>
        <p:blipFill>
          <a:blip r:embed="rId3"/>
          <a:stretch>
            <a:fillRect/>
          </a:stretch>
        </p:blipFill>
        <p:spPr>
          <a:xfrm>
            <a:off x="9015227" y="2425446"/>
            <a:ext cx="2609850" cy="2219325"/>
          </a:xfrm>
          <a:prstGeom prst="rect">
            <a:avLst/>
          </a:prstGeom>
        </p:spPr>
      </p:pic>
      <p:pic>
        <p:nvPicPr>
          <p:cNvPr id="8" name="Picture 7">
            <a:extLst>
              <a:ext uri="{FF2B5EF4-FFF2-40B4-BE49-F238E27FC236}">
                <a16:creationId xmlns:a16="http://schemas.microsoft.com/office/drawing/2014/main" id="{ACE5328B-2C52-49B6-B66E-00349978DAAB}"/>
              </a:ext>
            </a:extLst>
          </p:cNvPr>
          <p:cNvPicPr>
            <a:picLocks noChangeAspect="1"/>
          </p:cNvPicPr>
          <p:nvPr/>
        </p:nvPicPr>
        <p:blipFill>
          <a:blip r:embed="rId4"/>
          <a:stretch>
            <a:fillRect/>
          </a:stretch>
        </p:blipFill>
        <p:spPr>
          <a:xfrm>
            <a:off x="10015352" y="1449691"/>
            <a:ext cx="1609725" cy="1285875"/>
          </a:xfrm>
          <a:prstGeom prst="rect">
            <a:avLst/>
          </a:prstGeom>
        </p:spPr>
      </p:pic>
      <p:pic>
        <p:nvPicPr>
          <p:cNvPr id="10" name="Picture 9">
            <a:extLst>
              <a:ext uri="{FF2B5EF4-FFF2-40B4-BE49-F238E27FC236}">
                <a16:creationId xmlns:a16="http://schemas.microsoft.com/office/drawing/2014/main" id="{FF94FCCB-6CE3-40D7-9841-F89C6042D8C4}"/>
              </a:ext>
            </a:extLst>
          </p:cNvPr>
          <p:cNvPicPr>
            <a:picLocks noChangeAspect="1"/>
          </p:cNvPicPr>
          <p:nvPr/>
        </p:nvPicPr>
        <p:blipFill>
          <a:blip r:embed="rId5"/>
          <a:stretch>
            <a:fillRect/>
          </a:stretch>
        </p:blipFill>
        <p:spPr>
          <a:xfrm>
            <a:off x="8639371" y="4644771"/>
            <a:ext cx="2985706" cy="1721424"/>
          </a:xfrm>
          <a:prstGeom prst="rect">
            <a:avLst/>
          </a:prstGeom>
        </p:spPr>
      </p:pic>
    </p:spTree>
    <p:extLst>
      <p:ext uri="{BB962C8B-B14F-4D97-AF65-F5344CB8AC3E}">
        <p14:creationId xmlns:p14="http://schemas.microsoft.com/office/powerpoint/2010/main" val="1189281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1CC23-9CAA-465F-B33C-73810C73C619}"/>
              </a:ext>
            </a:extLst>
          </p:cNvPr>
          <p:cNvSpPr>
            <a:spLocks noGrp="1"/>
          </p:cNvSpPr>
          <p:nvPr>
            <p:ph type="title"/>
          </p:nvPr>
        </p:nvSpPr>
        <p:spPr>
          <a:xfrm>
            <a:off x="838199" y="681037"/>
            <a:ext cx="10824411" cy="1325563"/>
          </a:xfrm>
        </p:spPr>
        <p:txBody>
          <a:bodyPr>
            <a:normAutofit fontScale="90000"/>
          </a:bodyPr>
          <a:lstStyle/>
          <a:p>
            <a:r>
              <a:rPr lang="en-GB" dirty="0"/>
              <a:t>3.3.4 An Example of Perceptron Learning: Logic Functions Cont.</a:t>
            </a:r>
          </a:p>
        </p:txBody>
      </p:sp>
      <p:sp>
        <p:nvSpPr>
          <p:cNvPr id="3" name="Content Placeholder 2">
            <a:extLst>
              <a:ext uri="{FF2B5EF4-FFF2-40B4-BE49-F238E27FC236}">
                <a16:creationId xmlns:a16="http://schemas.microsoft.com/office/drawing/2014/main" id="{C06AC9EF-1772-408C-B62E-4DFBF0E0A89A}"/>
              </a:ext>
            </a:extLst>
          </p:cNvPr>
          <p:cNvSpPr>
            <a:spLocks noGrp="1"/>
          </p:cNvSpPr>
          <p:nvPr>
            <p:ph idx="1"/>
          </p:nvPr>
        </p:nvSpPr>
        <p:spPr>
          <a:xfrm>
            <a:off x="554183" y="2006600"/>
            <a:ext cx="11108428" cy="4597400"/>
          </a:xfrm>
        </p:spPr>
        <p:txBody>
          <a:bodyPr>
            <a:normAutofit fontScale="92500" lnSpcReduction="10000"/>
          </a:bodyPr>
          <a:lstStyle/>
          <a:p>
            <a:r>
              <a:rPr lang="en-GB" dirty="0"/>
              <a:t>We now use the following equation to update the weights: </a:t>
            </a:r>
          </a:p>
          <a:p>
            <a:endParaRPr lang="en-GB" dirty="0"/>
          </a:p>
          <a:p>
            <a:endParaRPr lang="en-GB" dirty="0"/>
          </a:p>
          <a:p>
            <a:r>
              <a:rPr lang="en-GB" dirty="0"/>
              <a:t>We then do the same for the next line of the logical OR problem</a:t>
            </a:r>
          </a:p>
          <a:p>
            <a:r>
              <a:rPr lang="en-GB" dirty="0"/>
              <a:t>Once 1 run through the data is complete we start going through the inputs again, until the weights settle down and stop changing.</a:t>
            </a:r>
          </a:p>
          <a:p>
            <a:r>
              <a:rPr lang="en-GB" dirty="0"/>
              <a:t>There is arrange of weight that an algorithm can converge too and these depend on learning rate, the inputs, and the initial starting values</a:t>
            </a:r>
          </a:p>
        </p:txBody>
      </p:sp>
      <p:sp>
        <p:nvSpPr>
          <p:cNvPr id="5" name="TextBox 4">
            <a:extLst>
              <a:ext uri="{FF2B5EF4-FFF2-40B4-BE49-F238E27FC236}">
                <a16:creationId xmlns:a16="http://schemas.microsoft.com/office/drawing/2014/main" id="{4514BF3F-6360-4509-A922-3CAD47443747}"/>
              </a:ext>
            </a:extLst>
          </p:cNvPr>
          <p:cNvSpPr txBox="1"/>
          <p:nvPr/>
        </p:nvSpPr>
        <p:spPr>
          <a:xfrm>
            <a:off x="0" y="41011"/>
            <a:ext cx="6096000" cy="369332"/>
          </a:xfrm>
          <a:prstGeom prst="rect">
            <a:avLst/>
          </a:prstGeom>
          <a:noFill/>
        </p:spPr>
        <p:txBody>
          <a:bodyPr wrap="square">
            <a:spAutoFit/>
          </a:bodyPr>
          <a:lstStyle/>
          <a:p>
            <a:r>
              <a:rPr lang="en-GB" dirty="0"/>
              <a:t>3.3 THE PERCEPTRON </a:t>
            </a:r>
          </a:p>
        </p:txBody>
      </p:sp>
      <p:pic>
        <p:nvPicPr>
          <p:cNvPr id="4" name="Picture 3">
            <a:extLst>
              <a:ext uri="{FF2B5EF4-FFF2-40B4-BE49-F238E27FC236}">
                <a16:creationId xmlns:a16="http://schemas.microsoft.com/office/drawing/2014/main" id="{00DFD597-A1ED-459B-9167-CBAC497876D2}"/>
              </a:ext>
            </a:extLst>
          </p:cNvPr>
          <p:cNvPicPr>
            <a:picLocks noChangeAspect="1"/>
          </p:cNvPicPr>
          <p:nvPr/>
        </p:nvPicPr>
        <p:blipFill rotWithShape="1">
          <a:blip r:embed="rId3"/>
          <a:srcRect t="1" r="1583" b="9070"/>
          <a:stretch/>
        </p:blipFill>
        <p:spPr>
          <a:xfrm>
            <a:off x="1890576" y="2844843"/>
            <a:ext cx="3523631" cy="274517"/>
          </a:xfrm>
          <a:prstGeom prst="rect">
            <a:avLst/>
          </a:prstGeom>
        </p:spPr>
      </p:pic>
      <p:sp>
        <p:nvSpPr>
          <p:cNvPr id="7" name="Left Brace 6">
            <a:extLst>
              <a:ext uri="{FF2B5EF4-FFF2-40B4-BE49-F238E27FC236}">
                <a16:creationId xmlns:a16="http://schemas.microsoft.com/office/drawing/2014/main" id="{4479BC24-6243-4652-B846-649F2F17F8DC}"/>
              </a:ext>
            </a:extLst>
          </p:cNvPr>
          <p:cNvSpPr/>
          <p:nvPr/>
        </p:nvSpPr>
        <p:spPr>
          <a:xfrm>
            <a:off x="5597483" y="2543061"/>
            <a:ext cx="581644" cy="885939"/>
          </a:xfrm>
          <a:prstGeom prst="leftBrace">
            <a:avLst>
              <a:gd name="adj1" fmla="val 8333"/>
              <a:gd name="adj2" fmla="val 4864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pic>
        <p:nvPicPr>
          <p:cNvPr id="11" name="Picture 10">
            <a:extLst>
              <a:ext uri="{FF2B5EF4-FFF2-40B4-BE49-F238E27FC236}">
                <a16:creationId xmlns:a16="http://schemas.microsoft.com/office/drawing/2014/main" id="{7754A276-0302-48A3-A938-5EA443150003}"/>
              </a:ext>
            </a:extLst>
          </p:cNvPr>
          <p:cNvPicPr>
            <a:picLocks noChangeAspect="1"/>
          </p:cNvPicPr>
          <p:nvPr/>
        </p:nvPicPr>
        <p:blipFill>
          <a:blip r:embed="rId4"/>
          <a:stretch>
            <a:fillRect/>
          </a:stretch>
        </p:blipFill>
        <p:spPr>
          <a:xfrm>
            <a:off x="6031345" y="2624096"/>
            <a:ext cx="3686175" cy="716012"/>
          </a:xfrm>
          <a:prstGeom prst="rect">
            <a:avLst/>
          </a:prstGeom>
        </p:spPr>
      </p:pic>
    </p:spTree>
    <p:extLst>
      <p:ext uri="{BB962C8B-B14F-4D97-AF65-F5344CB8AC3E}">
        <p14:creationId xmlns:p14="http://schemas.microsoft.com/office/powerpoint/2010/main" val="4227492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A51FF-9EC8-469C-9B6C-F90CF5919AE3}"/>
              </a:ext>
            </a:extLst>
          </p:cNvPr>
          <p:cNvSpPr>
            <a:spLocks noGrp="1"/>
          </p:cNvSpPr>
          <p:nvPr>
            <p:ph type="title"/>
          </p:nvPr>
        </p:nvSpPr>
        <p:spPr>
          <a:xfrm>
            <a:off x="565484" y="312068"/>
            <a:ext cx="10515600" cy="1325563"/>
          </a:xfrm>
        </p:spPr>
        <p:txBody>
          <a:bodyPr/>
          <a:lstStyle/>
          <a:p>
            <a:r>
              <a:rPr lang="en-GB" dirty="0"/>
              <a:t>Implementation 1 </a:t>
            </a:r>
          </a:p>
        </p:txBody>
      </p:sp>
      <p:pic>
        <p:nvPicPr>
          <p:cNvPr id="5" name="Picture 4">
            <a:extLst>
              <a:ext uri="{FF2B5EF4-FFF2-40B4-BE49-F238E27FC236}">
                <a16:creationId xmlns:a16="http://schemas.microsoft.com/office/drawing/2014/main" id="{CA674758-E813-468E-94D3-799B74050228}"/>
              </a:ext>
            </a:extLst>
          </p:cNvPr>
          <p:cNvPicPr>
            <a:picLocks noChangeAspect="1"/>
          </p:cNvPicPr>
          <p:nvPr/>
        </p:nvPicPr>
        <p:blipFill>
          <a:blip r:embed="rId3"/>
          <a:stretch>
            <a:fillRect/>
          </a:stretch>
        </p:blipFill>
        <p:spPr>
          <a:xfrm>
            <a:off x="838200" y="1439485"/>
            <a:ext cx="4959495" cy="2903915"/>
          </a:xfrm>
          <a:prstGeom prst="rect">
            <a:avLst/>
          </a:prstGeom>
        </p:spPr>
      </p:pic>
      <p:sp>
        <p:nvSpPr>
          <p:cNvPr id="6" name="TextBox 5">
            <a:extLst>
              <a:ext uri="{FF2B5EF4-FFF2-40B4-BE49-F238E27FC236}">
                <a16:creationId xmlns:a16="http://schemas.microsoft.com/office/drawing/2014/main" id="{3F69E877-D8E3-4EC8-97D9-47886ABEE7D3}"/>
              </a:ext>
            </a:extLst>
          </p:cNvPr>
          <p:cNvSpPr txBox="1"/>
          <p:nvPr/>
        </p:nvSpPr>
        <p:spPr>
          <a:xfrm>
            <a:off x="6232849" y="1439485"/>
            <a:ext cx="5120951" cy="2585323"/>
          </a:xfrm>
          <a:prstGeom prst="rect">
            <a:avLst/>
          </a:prstGeom>
          <a:noFill/>
        </p:spPr>
        <p:txBody>
          <a:bodyPr wrap="square" rtlCol="0">
            <a:spAutoFit/>
          </a:bodyPr>
          <a:lstStyle/>
          <a:p>
            <a:pPr marL="285750" indent="-285750">
              <a:buFont typeface="Arial" panose="020B0604020202020204" pitchFamily="34" charset="0"/>
              <a:buChar char="•"/>
            </a:pPr>
            <a:r>
              <a:rPr lang="en-GB" dirty="0"/>
              <a:t>Arrays: Inputs(batches of </a:t>
            </a:r>
            <a:r>
              <a:rPr lang="en-GB" dirty="0" err="1"/>
              <a:t>nData</a:t>
            </a:r>
            <a:r>
              <a:rPr lang="en-GB" dirty="0"/>
              <a:t>), weights, outputs and targets</a:t>
            </a:r>
          </a:p>
          <a:p>
            <a:pPr marL="285750" indent="-285750">
              <a:buFont typeface="Arial" panose="020B0604020202020204" pitchFamily="34" charset="0"/>
              <a:buChar char="•"/>
            </a:pPr>
            <a:r>
              <a:rPr lang="en-GB" dirty="0"/>
              <a:t>Input vector: list of values presented to the perceptron (nodes)</a:t>
            </a:r>
          </a:p>
          <a:p>
            <a:pPr marL="285750" indent="-285750">
              <a:buFont typeface="Arial" panose="020B0604020202020204" pitchFamily="34" charset="0"/>
              <a:buChar char="•"/>
            </a:pPr>
            <a:r>
              <a:rPr lang="en-GB" dirty="0"/>
              <a:t>On the left we have one loop that runs through all the inputs, with an inner loop running through all the neurons</a:t>
            </a:r>
          </a:p>
          <a:p>
            <a:pPr marL="285750" indent="-285750">
              <a:buFont typeface="Arial" panose="020B0604020202020204" pitchFamily="34" charset="0"/>
              <a:buChar char="•"/>
            </a:pPr>
            <a:r>
              <a:rPr lang="en-GB" dirty="0"/>
              <a:t>M = number of inputs + 1 (bias node)</a:t>
            </a:r>
          </a:p>
          <a:p>
            <a:pPr marL="285750" indent="-285750">
              <a:buFont typeface="Arial" panose="020B0604020202020204" pitchFamily="34" charset="0"/>
              <a:buChar char="•"/>
            </a:pPr>
            <a:r>
              <a:rPr lang="en-GB" dirty="0"/>
              <a:t>N = number of neurons</a:t>
            </a:r>
          </a:p>
        </p:txBody>
      </p:sp>
      <p:pic>
        <p:nvPicPr>
          <p:cNvPr id="7" name="Picture 6">
            <a:extLst>
              <a:ext uri="{FF2B5EF4-FFF2-40B4-BE49-F238E27FC236}">
                <a16:creationId xmlns:a16="http://schemas.microsoft.com/office/drawing/2014/main" id="{B0242314-B74A-43C1-A943-E38C420DA673}"/>
              </a:ext>
            </a:extLst>
          </p:cNvPr>
          <p:cNvPicPr>
            <a:picLocks noChangeAspect="1"/>
          </p:cNvPicPr>
          <p:nvPr/>
        </p:nvPicPr>
        <p:blipFill>
          <a:blip r:embed="rId4"/>
          <a:stretch>
            <a:fillRect/>
          </a:stretch>
        </p:blipFill>
        <p:spPr>
          <a:xfrm>
            <a:off x="838200" y="4528422"/>
            <a:ext cx="3944454" cy="1780186"/>
          </a:xfrm>
          <a:prstGeom prst="rect">
            <a:avLst/>
          </a:prstGeom>
        </p:spPr>
      </p:pic>
      <p:sp>
        <p:nvSpPr>
          <p:cNvPr id="9" name="TextBox 8">
            <a:extLst>
              <a:ext uri="{FF2B5EF4-FFF2-40B4-BE49-F238E27FC236}">
                <a16:creationId xmlns:a16="http://schemas.microsoft.com/office/drawing/2014/main" id="{3C700EC2-3A91-4A5E-8745-8EFF59892664}"/>
              </a:ext>
            </a:extLst>
          </p:cNvPr>
          <p:cNvSpPr txBox="1"/>
          <p:nvPr/>
        </p:nvSpPr>
        <p:spPr>
          <a:xfrm>
            <a:off x="4782654" y="4378301"/>
            <a:ext cx="6924072" cy="2031325"/>
          </a:xfrm>
          <a:prstGeom prst="rect">
            <a:avLst/>
          </a:prstGeom>
          <a:noFill/>
        </p:spPr>
        <p:txBody>
          <a:bodyPr wrap="square">
            <a:spAutoFit/>
          </a:bodyPr>
          <a:lstStyle/>
          <a:p>
            <a:pPr marL="285750" indent="-285750">
              <a:buFont typeface="Arial" panose="020B0604020202020204" pitchFamily="34" charset="0"/>
              <a:buChar char="•"/>
            </a:pPr>
            <a:r>
              <a:rPr lang="en-GB" dirty="0"/>
              <a:t>When multiplying matrices we need dimensions to be a such:</a:t>
            </a:r>
          </a:p>
          <a:p>
            <a:pPr marL="285750" indent="-285750">
              <a:buFont typeface="Arial" panose="020B0604020202020204" pitchFamily="34" charset="0"/>
              <a:buChar char="•"/>
            </a:pPr>
            <a:r>
              <a:rPr lang="en-GB" dirty="0"/>
              <a:t>A = m x n</a:t>
            </a:r>
          </a:p>
          <a:p>
            <a:pPr marL="285750" indent="-285750">
              <a:buFont typeface="Arial" panose="020B0604020202020204" pitchFamily="34" charset="0"/>
              <a:buChar char="•"/>
            </a:pPr>
            <a:r>
              <a:rPr lang="en-GB" dirty="0"/>
              <a:t>B = n x p </a:t>
            </a:r>
          </a:p>
          <a:p>
            <a:pPr marL="285750" indent="-285750">
              <a:buFont typeface="Arial" panose="020B0604020202020204" pitchFamily="34" charset="0"/>
              <a:buChar char="•"/>
            </a:pPr>
            <a:r>
              <a:rPr lang="en-GB" dirty="0"/>
              <a:t>AB matrix will be = m x p</a:t>
            </a:r>
          </a:p>
          <a:p>
            <a:pPr marL="285750" indent="-285750">
              <a:buFont typeface="Arial" panose="020B0604020202020204" pitchFamily="34" charset="0"/>
              <a:buChar char="•"/>
            </a:pPr>
            <a:r>
              <a:rPr lang="en-GB" dirty="0"/>
              <a:t>Row of A multiplied by column of B until all row/columns complete. </a:t>
            </a:r>
          </a:p>
          <a:p>
            <a:pPr marL="285750" indent="-285750">
              <a:buFont typeface="Arial" panose="020B0604020202020204" pitchFamily="34" charset="0"/>
              <a:buChar char="•"/>
            </a:pPr>
            <a:r>
              <a:rPr lang="en-GB" dirty="0"/>
              <a:t>We can do the multiplication with numpy.dot()</a:t>
            </a:r>
          </a:p>
        </p:txBody>
      </p:sp>
    </p:spTree>
    <p:extLst>
      <p:ext uri="{BB962C8B-B14F-4D97-AF65-F5344CB8AC3E}">
        <p14:creationId xmlns:p14="http://schemas.microsoft.com/office/powerpoint/2010/main" val="3046310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A51FF-9EC8-469C-9B6C-F90CF5919AE3}"/>
              </a:ext>
            </a:extLst>
          </p:cNvPr>
          <p:cNvSpPr>
            <a:spLocks noGrp="1"/>
          </p:cNvSpPr>
          <p:nvPr>
            <p:ph type="title"/>
          </p:nvPr>
        </p:nvSpPr>
        <p:spPr>
          <a:xfrm>
            <a:off x="492803" y="250280"/>
            <a:ext cx="10515600" cy="1325563"/>
          </a:xfrm>
        </p:spPr>
        <p:txBody>
          <a:bodyPr/>
          <a:lstStyle/>
          <a:p>
            <a:r>
              <a:rPr lang="en-GB" dirty="0"/>
              <a:t>Implementation 2 </a:t>
            </a:r>
          </a:p>
        </p:txBody>
      </p:sp>
      <p:sp>
        <p:nvSpPr>
          <p:cNvPr id="6" name="TextBox 5">
            <a:extLst>
              <a:ext uri="{FF2B5EF4-FFF2-40B4-BE49-F238E27FC236}">
                <a16:creationId xmlns:a16="http://schemas.microsoft.com/office/drawing/2014/main" id="{3F69E877-D8E3-4EC8-97D9-47886ABEE7D3}"/>
              </a:ext>
            </a:extLst>
          </p:cNvPr>
          <p:cNvSpPr txBox="1"/>
          <p:nvPr/>
        </p:nvSpPr>
        <p:spPr>
          <a:xfrm>
            <a:off x="5137484" y="1752306"/>
            <a:ext cx="6216316" cy="3139321"/>
          </a:xfrm>
          <a:prstGeom prst="rect">
            <a:avLst/>
          </a:prstGeom>
          <a:noFill/>
        </p:spPr>
        <p:txBody>
          <a:bodyPr wrap="square" rtlCol="0">
            <a:spAutoFit/>
          </a:bodyPr>
          <a:lstStyle/>
          <a:p>
            <a:pPr marL="285750" indent="-285750">
              <a:buFont typeface="Arial" panose="020B0604020202020204" pitchFamily="34" charset="0"/>
              <a:buChar char="•"/>
            </a:pPr>
            <a:r>
              <a:rPr lang="en-GB" dirty="0" err="1"/>
              <a:t>np.where</a:t>
            </a:r>
            <a:r>
              <a:rPr lang="en-GB" dirty="0"/>
              <a:t>(</a:t>
            </a:r>
            <a:r>
              <a:rPr lang="en-GB" dirty="0" err="1"/>
              <a:t>condition,x,y</a:t>
            </a:r>
            <a:r>
              <a:rPr lang="en-GB" dirty="0"/>
              <a:t>) that returns a matrix that has value x where condition is true and value y everywhere else.</a:t>
            </a:r>
          </a:p>
          <a:p>
            <a:pPr marL="285750" indent="-285750">
              <a:buFont typeface="Arial" panose="020B0604020202020204" pitchFamily="34" charset="0"/>
              <a:buChar char="•"/>
            </a:pPr>
            <a:r>
              <a:rPr lang="en-GB" dirty="0"/>
              <a:t>Once the activation matrix is calculated we can then threshold with the </a:t>
            </a:r>
            <a:r>
              <a:rPr lang="en-GB" dirty="0" err="1"/>
              <a:t>np.where</a:t>
            </a:r>
            <a:r>
              <a:rPr lang="en-GB" dirty="0"/>
              <a:t> function. </a:t>
            </a:r>
          </a:p>
          <a:p>
            <a:pPr marL="285750" indent="-285750">
              <a:buFont typeface="Arial" panose="020B0604020202020204" pitchFamily="34" charset="0"/>
              <a:buChar char="•"/>
            </a:pPr>
            <a:r>
              <a:rPr lang="en-GB" dirty="0"/>
              <a:t>This leaves us with the need to compare the inputs, targets and final but, as the dimension are not adequate for a multiplication we must use a transpose function</a:t>
            </a:r>
          </a:p>
          <a:p>
            <a:pPr marL="285750" indent="-285750">
              <a:buFont typeface="Arial" panose="020B0604020202020204" pitchFamily="34" charset="0"/>
              <a:buChar char="•"/>
            </a:pPr>
            <a:r>
              <a:rPr lang="en-GB" dirty="0"/>
              <a:t>Once that is done the weight update can be done in one line, where eta = learning rate… </a:t>
            </a:r>
          </a:p>
        </p:txBody>
      </p:sp>
      <p:pic>
        <p:nvPicPr>
          <p:cNvPr id="8" name="Picture 7">
            <a:extLst>
              <a:ext uri="{FF2B5EF4-FFF2-40B4-BE49-F238E27FC236}">
                <a16:creationId xmlns:a16="http://schemas.microsoft.com/office/drawing/2014/main" id="{3DBBF5EB-7930-4433-BFB1-CDF84E732B58}"/>
              </a:ext>
            </a:extLst>
          </p:cNvPr>
          <p:cNvPicPr>
            <a:picLocks noChangeAspect="1"/>
          </p:cNvPicPr>
          <p:nvPr/>
        </p:nvPicPr>
        <p:blipFill>
          <a:blip r:embed="rId3"/>
          <a:stretch>
            <a:fillRect/>
          </a:stretch>
        </p:blipFill>
        <p:spPr>
          <a:xfrm>
            <a:off x="838200" y="1752306"/>
            <a:ext cx="2038350" cy="723900"/>
          </a:xfrm>
          <a:prstGeom prst="rect">
            <a:avLst/>
          </a:prstGeom>
        </p:spPr>
      </p:pic>
      <p:pic>
        <p:nvPicPr>
          <p:cNvPr id="10" name="Picture 9">
            <a:extLst>
              <a:ext uri="{FF2B5EF4-FFF2-40B4-BE49-F238E27FC236}">
                <a16:creationId xmlns:a16="http://schemas.microsoft.com/office/drawing/2014/main" id="{60B60BAA-B953-49BB-AE00-7F2630287A66}"/>
              </a:ext>
            </a:extLst>
          </p:cNvPr>
          <p:cNvPicPr>
            <a:picLocks noChangeAspect="1"/>
          </p:cNvPicPr>
          <p:nvPr/>
        </p:nvPicPr>
        <p:blipFill>
          <a:blip r:embed="rId4"/>
          <a:stretch>
            <a:fillRect/>
          </a:stretch>
        </p:blipFill>
        <p:spPr>
          <a:xfrm>
            <a:off x="838200" y="2652669"/>
            <a:ext cx="4210050" cy="1181100"/>
          </a:xfrm>
          <a:prstGeom prst="rect">
            <a:avLst/>
          </a:prstGeom>
        </p:spPr>
      </p:pic>
      <p:pic>
        <p:nvPicPr>
          <p:cNvPr id="12" name="Picture 11">
            <a:extLst>
              <a:ext uri="{FF2B5EF4-FFF2-40B4-BE49-F238E27FC236}">
                <a16:creationId xmlns:a16="http://schemas.microsoft.com/office/drawing/2014/main" id="{2752BD3D-B954-46E6-847D-357E5E5619C8}"/>
              </a:ext>
            </a:extLst>
          </p:cNvPr>
          <p:cNvPicPr>
            <a:picLocks noChangeAspect="1"/>
          </p:cNvPicPr>
          <p:nvPr/>
        </p:nvPicPr>
        <p:blipFill>
          <a:blip r:embed="rId5"/>
          <a:stretch>
            <a:fillRect/>
          </a:stretch>
        </p:blipFill>
        <p:spPr>
          <a:xfrm>
            <a:off x="838200" y="4010232"/>
            <a:ext cx="1857375" cy="962025"/>
          </a:xfrm>
          <a:prstGeom prst="rect">
            <a:avLst/>
          </a:prstGeom>
        </p:spPr>
      </p:pic>
      <p:pic>
        <p:nvPicPr>
          <p:cNvPr id="14" name="Picture 13">
            <a:extLst>
              <a:ext uri="{FF2B5EF4-FFF2-40B4-BE49-F238E27FC236}">
                <a16:creationId xmlns:a16="http://schemas.microsoft.com/office/drawing/2014/main" id="{19C1C92A-E23E-49CE-BBC9-6F823B5B0BB6}"/>
              </a:ext>
            </a:extLst>
          </p:cNvPr>
          <p:cNvPicPr>
            <a:picLocks noChangeAspect="1"/>
          </p:cNvPicPr>
          <p:nvPr/>
        </p:nvPicPr>
        <p:blipFill>
          <a:blip r:embed="rId6"/>
          <a:stretch>
            <a:fillRect/>
          </a:stretch>
        </p:blipFill>
        <p:spPr>
          <a:xfrm>
            <a:off x="838200" y="5154582"/>
            <a:ext cx="7153275" cy="247650"/>
          </a:xfrm>
          <a:prstGeom prst="rect">
            <a:avLst/>
          </a:prstGeom>
        </p:spPr>
      </p:pic>
      <p:pic>
        <p:nvPicPr>
          <p:cNvPr id="16" name="Picture 15">
            <a:extLst>
              <a:ext uri="{FF2B5EF4-FFF2-40B4-BE49-F238E27FC236}">
                <a16:creationId xmlns:a16="http://schemas.microsoft.com/office/drawing/2014/main" id="{F1262718-CA28-4CBC-9BF6-C73775F779B8}"/>
              </a:ext>
            </a:extLst>
          </p:cNvPr>
          <p:cNvPicPr>
            <a:picLocks noChangeAspect="1"/>
          </p:cNvPicPr>
          <p:nvPr/>
        </p:nvPicPr>
        <p:blipFill>
          <a:blip r:embed="rId7"/>
          <a:stretch>
            <a:fillRect/>
          </a:stretch>
        </p:blipFill>
        <p:spPr>
          <a:xfrm>
            <a:off x="838200" y="5584557"/>
            <a:ext cx="6257925" cy="276225"/>
          </a:xfrm>
          <a:prstGeom prst="rect">
            <a:avLst/>
          </a:prstGeom>
        </p:spPr>
      </p:pic>
      <p:pic>
        <p:nvPicPr>
          <p:cNvPr id="18" name="Picture 17">
            <a:extLst>
              <a:ext uri="{FF2B5EF4-FFF2-40B4-BE49-F238E27FC236}">
                <a16:creationId xmlns:a16="http://schemas.microsoft.com/office/drawing/2014/main" id="{76B4B0B3-EF90-4D5A-BB2B-074FBE4420BB}"/>
              </a:ext>
            </a:extLst>
          </p:cNvPr>
          <p:cNvPicPr>
            <a:picLocks noChangeAspect="1"/>
          </p:cNvPicPr>
          <p:nvPr/>
        </p:nvPicPr>
        <p:blipFill>
          <a:blip r:embed="rId8"/>
          <a:stretch>
            <a:fillRect/>
          </a:stretch>
        </p:blipFill>
        <p:spPr>
          <a:xfrm>
            <a:off x="838200" y="6043107"/>
            <a:ext cx="4552950" cy="219075"/>
          </a:xfrm>
          <a:prstGeom prst="rect">
            <a:avLst/>
          </a:prstGeom>
        </p:spPr>
      </p:pic>
      <p:sp>
        <p:nvSpPr>
          <p:cNvPr id="20" name="TextBox 19">
            <a:extLst>
              <a:ext uri="{FF2B5EF4-FFF2-40B4-BE49-F238E27FC236}">
                <a16:creationId xmlns:a16="http://schemas.microsoft.com/office/drawing/2014/main" id="{B5EA7EC4-3D25-40FE-B67B-02E366D0C6EE}"/>
              </a:ext>
            </a:extLst>
          </p:cNvPr>
          <p:cNvSpPr txBox="1"/>
          <p:nvPr/>
        </p:nvSpPr>
        <p:spPr>
          <a:xfrm>
            <a:off x="7951870" y="4846716"/>
            <a:ext cx="3754856" cy="1477328"/>
          </a:xfrm>
          <a:prstGeom prst="rect">
            <a:avLst/>
          </a:prstGeom>
          <a:noFill/>
        </p:spPr>
        <p:txBody>
          <a:bodyPr wrap="square">
            <a:spAutoFit/>
          </a:bodyPr>
          <a:lstStyle/>
          <a:p>
            <a:r>
              <a:rPr lang="en-GB" dirty="0"/>
              <a:t>We then use </a:t>
            </a:r>
            <a:r>
              <a:rPr lang="en-GB" dirty="0" err="1"/>
              <a:t>np.concatenate</a:t>
            </a:r>
            <a:r>
              <a:rPr lang="en-GB" dirty="0"/>
              <a:t> to add those extra -1’s onto the input vectors for the bias node. </a:t>
            </a:r>
          </a:p>
          <a:p>
            <a:r>
              <a:rPr lang="en-GB" dirty="0"/>
              <a:t>Finally, we give initial values to the weights, to get algorithm going. </a:t>
            </a:r>
          </a:p>
        </p:txBody>
      </p:sp>
    </p:spTree>
    <p:extLst>
      <p:ext uri="{BB962C8B-B14F-4D97-AF65-F5344CB8AC3E}">
        <p14:creationId xmlns:p14="http://schemas.microsoft.com/office/powerpoint/2010/main" val="26545773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A51FF-9EC8-469C-9B6C-F90CF5919AE3}"/>
              </a:ext>
            </a:extLst>
          </p:cNvPr>
          <p:cNvSpPr>
            <a:spLocks noGrp="1"/>
          </p:cNvSpPr>
          <p:nvPr>
            <p:ph type="title"/>
          </p:nvPr>
        </p:nvSpPr>
        <p:spPr>
          <a:xfrm>
            <a:off x="492803" y="250280"/>
            <a:ext cx="10515600" cy="1325563"/>
          </a:xfrm>
        </p:spPr>
        <p:txBody>
          <a:bodyPr/>
          <a:lstStyle/>
          <a:p>
            <a:r>
              <a:rPr lang="en-GB" dirty="0"/>
              <a:t>Implementation 3 </a:t>
            </a:r>
          </a:p>
        </p:txBody>
      </p:sp>
      <p:sp>
        <p:nvSpPr>
          <p:cNvPr id="6" name="TextBox 5">
            <a:extLst>
              <a:ext uri="{FF2B5EF4-FFF2-40B4-BE49-F238E27FC236}">
                <a16:creationId xmlns:a16="http://schemas.microsoft.com/office/drawing/2014/main" id="{3F69E877-D8E3-4EC8-97D9-47886ABEE7D3}"/>
              </a:ext>
            </a:extLst>
          </p:cNvPr>
          <p:cNvSpPr txBox="1"/>
          <p:nvPr/>
        </p:nvSpPr>
        <p:spPr>
          <a:xfrm>
            <a:off x="3954872" y="1426402"/>
            <a:ext cx="4910850" cy="3970318"/>
          </a:xfrm>
          <a:prstGeom prst="rect">
            <a:avLst/>
          </a:prstGeom>
          <a:noFill/>
        </p:spPr>
        <p:txBody>
          <a:bodyPr wrap="square" rtlCol="0">
            <a:spAutoFit/>
          </a:bodyPr>
          <a:lstStyle/>
          <a:p>
            <a:pPr marL="285750" indent="-285750">
              <a:buFont typeface="Arial" panose="020B0604020202020204" pitchFamily="34" charset="0"/>
              <a:buChar char="•"/>
            </a:pPr>
            <a:r>
              <a:rPr lang="en-GB" dirty="0"/>
              <a:t>With complete structure built we put it all together in a class and load a function into the final script. </a:t>
            </a:r>
          </a:p>
          <a:p>
            <a:endParaRPr lang="en-GB" dirty="0"/>
          </a:p>
          <a:p>
            <a:pPr marL="285750" indent="-285750">
              <a:buFont typeface="Arial" panose="020B0604020202020204" pitchFamily="34" charset="0"/>
              <a:buChar char="•"/>
            </a:pPr>
            <a:r>
              <a:rPr lang="en-GB" dirty="0"/>
              <a:t>Before returning the outputs the algorithm returns the modified weights of the neural network</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Then we obtain a graph which show the decision boundary as below.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In terms of learning about a set of data we have now reached the stage that neural networks were up to in 1969.</a:t>
            </a:r>
          </a:p>
        </p:txBody>
      </p:sp>
      <p:pic>
        <p:nvPicPr>
          <p:cNvPr id="4" name="Picture 3">
            <a:extLst>
              <a:ext uri="{FF2B5EF4-FFF2-40B4-BE49-F238E27FC236}">
                <a16:creationId xmlns:a16="http://schemas.microsoft.com/office/drawing/2014/main" id="{632EBCFB-7D7F-484C-BE78-A411E6DA09CF}"/>
              </a:ext>
            </a:extLst>
          </p:cNvPr>
          <p:cNvPicPr>
            <a:picLocks noChangeAspect="1"/>
          </p:cNvPicPr>
          <p:nvPr/>
        </p:nvPicPr>
        <p:blipFill>
          <a:blip r:embed="rId3"/>
          <a:stretch>
            <a:fillRect/>
          </a:stretch>
        </p:blipFill>
        <p:spPr>
          <a:xfrm>
            <a:off x="492803" y="1274956"/>
            <a:ext cx="3282028" cy="5230263"/>
          </a:xfrm>
          <a:prstGeom prst="rect">
            <a:avLst/>
          </a:prstGeom>
        </p:spPr>
      </p:pic>
      <p:pic>
        <p:nvPicPr>
          <p:cNvPr id="7" name="Picture 6">
            <a:extLst>
              <a:ext uri="{FF2B5EF4-FFF2-40B4-BE49-F238E27FC236}">
                <a16:creationId xmlns:a16="http://schemas.microsoft.com/office/drawing/2014/main" id="{273FCBC3-182E-4321-B838-7548CFFF9586}"/>
              </a:ext>
            </a:extLst>
          </p:cNvPr>
          <p:cNvPicPr>
            <a:picLocks noChangeAspect="1"/>
          </p:cNvPicPr>
          <p:nvPr/>
        </p:nvPicPr>
        <p:blipFill>
          <a:blip r:embed="rId4"/>
          <a:stretch>
            <a:fillRect/>
          </a:stretch>
        </p:blipFill>
        <p:spPr>
          <a:xfrm>
            <a:off x="8865721" y="4086829"/>
            <a:ext cx="2833476" cy="2278533"/>
          </a:xfrm>
          <a:prstGeom prst="rect">
            <a:avLst/>
          </a:prstGeom>
        </p:spPr>
      </p:pic>
    </p:spTree>
    <p:extLst>
      <p:ext uri="{BB962C8B-B14F-4D97-AF65-F5344CB8AC3E}">
        <p14:creationId xmlns:p14="http://schemas.microsoft.com/office/powerpoint/2010/main" val="942275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A95CA-52D0-4DDB-8827-578E5F61F181}"/>
              </a:ext>
            </a:extLst>
          </p:cNvPr>
          <p:cNvSpPr>
            <a:spLocks noGrp="1"/>
          </p:cNvSpPr>
          <p:nvPr>
            <p:ph type="title"/>
          </p:nvPr>
        </p:nvSpPr>
        <p:spPr>
          <a:xfrm>
            <a:off x="838200" y="681037"/>
            <a:ext cx="10515600" cy="883653"/>
          </a:xfrm>
        </p:spPr>
        <p:txBody>
          <a:bodyPr>
            <a:normAutofit/>
          </a:bodyPr>
          <a:lstStyle/>
          <a:p>
            <a:r>
              <a:rPr lang="en-GB" sz="4800" dirty="0"/>
              <a:t>3.1.1 Hebb’s Rule </a:t>
            </a:r>
          </a:p>
        </p:txBody>
      </p:sp>
      <p:sp>
        <p:nvSpPr>
          <p:cNvPr id="3" name="Content Placeholder 2">
            <a:extLst>
              <a:ext uri="{FF2B5EF4-FFF2-40B4-BE49-F238E27FC236}">
                <a16:creationId xmlns:a16="http://schemas.microsoft.com/office/drawing/2014/main" id="{3E71B60F-0BE5-43A4-9C52-8430DF268461}"/>
              </a:ext>
            </a:extLst>
          </p:cNvPr>
          <p:cNvSpPr>
            <a:spLocks noGrp="1"/>
          </p:cNvSpPr>
          <p:nvPr>
            <p:ph idx="1"/>
          </p:nvPr>
        </p:nvSpPr>
        <p:spPr>
          <a:xfrm>
            <a:off x="355001" y="1644764"/>
            <a:ext cx="11314611" cy="1222632"/>
          </a:xfrm>
        </p:spPr>
        <p:txBody>
          <a:bodyPr/>
          <a:lstStyle/>
          <a:p>
            <a:r>
              <a:rPr lang="en-GB" dirty="0"/>
              <a:t>Change in the strength of synaptic connections are proportional to the correlation in the firing of the two connecting neurons.</a:t>
            </a:r>
          </a:p>
        </p:txBody>
      </p:sp>
      <p:sp>
        <p:nvSpPr>
          <p:cNvPr id="5" name="TextBox 4">
            <a:extLst>
              <a:ext uri="{FF2B5EF4-FFF2-40B4-BE49-F238E27FC236}">
                <a16:creationId xmlns:a16="http://schemas.microsoft.com/office/drawing/2014/main" id="{DF247B89-991E-494A-A2D3-DBA6AF3D8310}"/>
              </a:ext>
            </a:extLst>
          </p:cNvPr>
          <p:cNvSpPr txBox="1"/>
          <p:nvPr/>
        </p:nvSpPr>
        <p:spPr>
          <a:xfrm>
            <a:off x="64169" y="67070"/>
            <a:ext cx="6096000" cy="369332"/>
          </a:xfrm>
          <a:prstGeom prst="rect">
            <a:avLst/>
          </a:prstGeom>
          <a:noFill/>
        </p:spPr>
        <p:txBody>
          <a:bodyPr wrap="square">
            <a:spAutoFit/>
          </a:bodyPr>
          <a:lstStyle/>
          <a:p>
            <a:r>
              <a:rPr lang="en-GB" dirty="0"/>
              <a:t>3.1 THE BRAIN AND THE NEURON </a:t>
            </a:r>
          </a:p>
        </p:txBody>
      </p:sp>
      <p:pic>
        <p:nvPicPr>
          <p:cNvPr id="7" name="Picture 6">
            <a:extLst>
              <a:ext uri="{FF2B5EF4-FFF2-40B4-BE49-F238E27FC236}">
                <a16:creationId xmlns:a16="http://schemas.microsoft.com/office/drawing/2014/main" id="{655DB107-9D70-42EF-9998-C1C74E1738F8}"/>
              </a:ext>
            </a:extLst>
          </p:cNvPr>
          <p:cNvPicPr>
            <a:picLocks noChangeAspect="1"/>
          </p:cNvPicPr>
          <p:nvPr/>
        </p:nvPicPr>
        <p:blipFill rotWithShape="1">
          <a:blip r:embed="rId3"/>
          <a:srcRect l="5751" t="20474" r="10098" b="9506"/>
          <a:stretch/>
        </p:blipFill>
        <p:spPr>
          <a:xfrm>
            <a:off x="6464971" y="2773052"/>
            <a:ext cx="5204641" cy="3607014"/>
          </a:xfrm>
          <a:prstGeom prst="rect">
            <a:avLst/>
          </a:prstGeom>
        </p:spPr>
      </p:pic>
      <p:sp>
        <p:nvSpPr>
          <p:cNvPr id="10" name="TextBox 9">
            <a:extLst>
              <a:ext uri="{FF2B5EF4-FFF2-40B4-BE49-F238E27FC236}">
                <a16:creationId xmlns:a16="http://schemas.microsoft.com/office/drawing/2014/main" id="{11529323-8426-4691-8F98-3480CC2E7E05}"/>
              </a:ext>
            </a:extLst>
          </p:cNvPr>
          <p:cNvSpPr txBox="1"/>
          <p:nvPr/>
        </p:nvSpPr>
        <p:spPr>
          <a:xfrm>
            <a:off x="1260330" y="3581394"/>
            <a:ext cx="5204641" cy="1384995"/>
          </a:xfrm>
          <a:prstGeom prst="rect">
            <a:avLst/>
          </a:prstGeom>
          <a:noFill/>
        </p:spPr>
        <p:txBody>
          <a:bodyPr wrap="square">
            <a:spAutoFit/>
          </a:bodyPr>
          <a:lstStyle/>
          <a:p>
            <a:r>
              <a:rPr lang="en-GB" sz="2800" dirty="0">
                <a:solidFill>
                  <a:schemeClr val="tx2">
                    <a:alpha val="70000"/>
                  </a:schemeClr>
                </a:solidFill>
              </a:rPr>
              <a:t>Classical conditioning (also known as Pavlovian or respondent conditioning)</a:t>
            </a:r>
          </a:p>
        </p:txBody>
      </p:sp>
    </p:spTree>
    <p:extLst>
      <p:ext uri="{BB962C8B-B14F-4D97-AF65-F5344CB8AC3E}">
        <p14:creationId xmlns:p14="http://schemas.microsoft.com/office/powerpoint/2010/main" val="2473040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4FC8A-D84D-4F62-952A-C2EE4B6B4C9B}"/>
              </a:ext>
            </a:extLst>
          </p:cNvPr>
          <p:cNvSpPr>
            <a:spLocks noGrp="1"/>
          </p:cNvSpPr>
          <p:nvPr>
            <p:ph type="title"/>
          </p:nvPr>
        </p:nvSpPr>
        <p:spPr>
          <a:xfrm>
            <a:off x="838200" y="555823"/>
            <a:ext cx="10515600" cy="843547"/>
          </a:xfrm>
        </p:spPr>
        <p:txBody>
          <a:bodyPr>
            <a:normAutofit/>
          </a:bodyPr>
          <a:lstStyle/>
          <a:p>
            <a:r>
              <a:rPr lang="en-GB" sz="4800" dirty="0"/>
              <a:t>3.1.2 McCulloch and Pitts Neurons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04D6CE0-6A27-441B-AA54-23B2068D2232}"/>
                  </a:ext>
                </a:extLst>
              </p:cNvPr>
              <p:cNvSpPr>
                <a:spLocks noGrp="1"/>
              </p:cNvSpPr>
              <p:nvPr>
                <p:ph idx="1"/>
              </p:nvPr>
            </p:nvSpPr>
            <p:spPr>
              <a:xfrm>
                <a:off x="343348" y="1314396"/>
                <a:ext cx="11350214" cy="3717181"/>
              </a:xfrm>
            </p:spPr>
            <p:txBody>
              <a:bodyPr>
                <a:normAutofit/>
              </a:bodyPr>
              <a:lstStyle/>
              <a:p>
                <a:pPr marL="742950" indent="-514350">
                  <a:buClrTx/>
                  <a:buFont typeface="+mj-lt"/>
                  <a:buAutoNum type="arabicPeriod"/>
                </a:pPr>
                <a:r>
                  <a:rPr lang="en-GB" dirty="0">
                    <a:solidFill>
                      <a:schemeClr val="tx1">
                        <a:alpha val="70000"/>
                      </a:schemeClr>
                    </a:solidFill>
                  </a:rPr>
                  <a:t>A set of weighted inputs </a:t>
                </a:r>
                <a14:m>
                  <m:oMath xmlns:m="http://schemas.openxmlformats.org/officeDocument/2006/math">
                    <m:sSub>
                      <m:sSubPr>
                        <m:ctrlPr>
                          <a:rPr lang="en-GB" i="1" dirty="0" smtClean="0">
                            <a:solidFill>
                              <a:schemeClr val="tx1">
                                <a:alpha val="70000"/>
                              </a:schemeClr>
                            </a:solidFill>
                            <a:latin typeface="Cambria Math" panose="02040503050406030204" pitchFamily="18" charset="0"/>
                          </a:rPr>
                        </m:ctrlPr>
                      </m:sSubPr>
                      <m:e>
                        <m:r>
                          <a:rPr lang="en-GB" b="0" i="1" dirty="0" smtClean="0">
                            <a:solidFill>
                              <a:schemeClr val="tx1">
                                <a:alpha val="70000"/>
                              </a:schemeClr>
                            </a:solidFill>
                            <a:latin typeface="Cambria Math" panose="02040503050406030204" pitchFamily="18" charset="0"/>
                          </a:rPr>
                          <m:t> </m:t>
                        </m:r>
                        <m:r>
                          <a:rPr lang="en-GB" b="0" i="1" dirty="0" smtClean="0">
                            <a:solidFill>
                              <a:schemeClr val="tx1">
                                <a:alpha val="70000"/>
                              </a:schemeClr>
                            </a:solidFill>
                            <a:latin typeface="Cambria Math" panose="02040503050406030204" pitchFamily="18" charset="0"/>
                          </a:rPr>
                          <m:t>𝑤</m:t>
                        </m:r>
                      </m:e>
                      <m:sub>
                        <m:r>
                          <a:rPr lang="en-GB" b="0" i="1" dirty="0" smtClean="0">
                            <a:solidFill>
                              <a:schemeClr val="tx1">
                                <a:alpha val="70000"/>
                              </a:schemeClr>
                            </a:solidFill>
                            <a:latin typeface="Cambria Math" panose="02040503050406030204" pitchFamily="18" charset="0"/>
                          </a:rPr>
                          <m:t>𝑖</m:t>
                        </m:r>
                      </m:sub>
                    </m:sSub>
                  </m:oMath>
                </a14:m>
                <a:r>
                  <a:rPr lang="en-GB" dirty="0">
                    <a:solidFill>
                      <a:schemeClr val="tx1">
                        <a:alpha val="70000"/>
                      </a:schemeClr>
                    </a:solidFill>
                  </a:rPr>
                  <a:t> that correspond to the synapses</a:t>
                </a:r>
              </a:p>
              <a:p>
                <a:pPr marL="742950" indent="-514350">
                  <a:buClrTx/>
                  <a:buFont typeface="+mj-lt"/>
                  <a:buAutoNum type="arabicPeriod"/>
                </a:pPr>
                <a:r>
                  <a:rPr lang="en-GB" dirty="0">
                    <a:solidFill>
                      <a:schemeClr val="tx1">
                        <a:alpha val="70000"/>
                      </a:schemeClr>
                    </a:solidFill>
                  </a:rPr>
                  <a:t>An adder that sums the input signals (equivalent to the membrane of the cell that collects electrical charge)</a:t>
                </a:r>
              </a:p>
              <a:p>
                <a:pPr marL="742950" indent="-514350">
                  <a:buClrTx/>
                  <a:buFont typeface="+mj-lt"/>
                  <a:buAutoNum type="arabicPeriod"/>
                </a:pPr>
                <a:r>
                  <a:rPr lang="en-GB" dirty="0">
                    <a:solidFill>
                      <a:schemeClr val="tx1">
                        <a:alpha val="70000"/>
                      </a:schemeClr>
                    </a:solidFill>
                  </a:rPr>
                  <a:t>An activation function (initially a threshold function) that decides whether the neuron fires (‘spikes’) for the current inputs</a:t>
                </a:r>
              </a:p>
              <a:p>
                <a:endParaRPr lang="en-GB" dirty="0"/>
              </a:p>
            </p:txBody>
          </p:sp>
        </mc:Choice>
        <mc:Fallback xmlns="">
          <p:sp>
            <p:nvSpPr>
              <p:cNvPr id="3" name="Content Placeholder 2">
                <a:extLst>
                  <a:ext uri="{FF2B5EF4-FFF2-40B4-BE49-F238E27FC236}">
                    <a16:creationId xmlns:a16="http://schemas.microsoft.com/office/drawing/2014/main" id="{804D6CE0-6A27-441B-AA54-23B2068D2232}"/>
                  </a:ext>
                </a:extLst>
              </p:cNvPr>
              <p:cNvSpPr>
                <a:spLocks noGrp="1" noRot="1" noChangeAspect="1" noMove="1" noResize="1" noEditPoints="1" noAdjustHandles="1" noChangeArrowheads="1" noChangeShapeType="1" noTextEdit="1"/>
              </p:cNvSpPr>
              <p:nvPr>
                <p:ph idx="1"/>
              </p:nvPr>
            </p:nvSpPr>
            <p:spPr>
              <a:xfrm>
                <a:off x="343348" y="1314396"/>
                <a:ext cx="11350214" cy="3717181"/>
              </a:xfrm>
              <a:blipFill>
                <a:blip r:embed="rId3"/>
                <a:stretch>
                  <a:fillRect t="-1314" r="-1182"/>
                </a:stretch>
              </a:blipFill>
            </p:spPr>
            <p:txBody>
              <a:bodyPr/>
              <a:lstStyle/>
              <a:p>
                <a:r>
                  <a:rPr lang="en-GB">
                    <a:noFill/>
                  </a:rPr>
                  <a:t> </a:t>
                </a:r>
              </a:p>
            </p:txBody>
          </p:sp>
        </mc:Fallback>
      </mc:AlternateContent>
      <p:sp>
        <p:nvSpPr>
          <p:cNvPr id="4" name="TextBox 3">
            <a:extLst>
              <a:ext uri="{FF2B5EF4-FFF2-40B4-BE49-F238E27FC236}">
                <a16:creationId xmlns:a16="http://schemas.microsoft.com/office/drawing/2014/main" id="{5C0979A2-AB3A-4FE7-850E-80D66E5EC5A3}"/>
              </a:ext>
            </a:extLst>
          </p:cNvPr>
          <p:cNvSpPr txBox="1"/>
          <p:nvPr/>
        </p:nvSpPr>
        <p:spPr>
          <a:xfrm>
            <a:off x="64169" y="67070"/>
            <a:ext cx="6096000" cy="369332"/>
          </a:xfrm>
          <a:prstGeom prst="rect">
            <a:avLst/>
          </a:prstGeom>
          <a:noFill/>
        </p:spPr>
        <p:txBody>
          <a:bodyPr wrap="square">
            <a:spAutoFit/>
          </a:bodyPr>
          <a:lstStyle/>
          <a:p>
            <a:r>
              <a:rPr lang="en-GB" dirty="0"/>
              <a:t>3.1 THE BRAIN AND THE NEURON </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68E4D06F-391D-4671-96D5-CF05FC087295}"/>
                  </a:ext>
                </a:extLst>
              </p:cNvPr>
              <p:cNvSpPr txBox="1"/>
              <p:nvPr/>
            </p:nvSpPr>
            <p:spPr>
              <a:xfrm>
                <a:off x="7581774" y="4092350"/>
                <a:ext cx="6094206" cy="524631"/>
              </a:xfrm>
              <a:prstGeom prst="rect">
                <a:avLst/>
              </a:prstGeom>
              <a:noFill/>
            </p:spPr>
            <p:txBody>
              <a:bodyPr wrap="square">
                <a:spAutoFit/>
              </a:bodyPr>
              <a:lstStyle/>
              <a:p>
                <a14:m>
                  <m:oMath xmlns:m="http://schemas.openxmlformats.org/officeDocument/2006/math">
                    <m:r>
                      <a:rPr lang="pt-BR" sz="2800" i="1" dirty="0" smtClean="0">
                        <a:latin typeface="Cambria Math" panose="02040503050406030204" pitchFamily="18" charset="0"/>
                        <a:ea typeface="Cambria Math" panose="02040503050406030204" pitchFamily="18" charset="0"/>
                      </a:rPr>
                      <m:t>h</m:t>
                    </m:r>
                    <m:r>
                      <a:rPr lang="pt-BR" sz="2800" i="1" dirty="0" smtClean="0">
                        <a:latin typeface="Cambria Math" panose="02040503050406030204" pitchFamily="18" charset="0"/>
                        <a:ea typeface="Cambria Math" panose="02040503050406030204" pitchFamily="18" charset="0"/>
                      </a:rPr>
                      <m:t>=</m:t>
                    </m:r>
                    <m:nary>
                      <m:naryPr>
                        <m:chr m:val="∑"/>
                        <m:ctrlPr>
                          <a:rPr lang="en-GB" sz="2800" b="0" i="1" dirty="0" smtClean="0">
                            <a:latin typeface="Cambria Math" panose="02040503050406030204" pitchFamily="18" charset="0"/>
                          </a:rPr>
                        </m:ctrlPr>
                      </m:naryPr>
                      <m:sub>
                        <m:r>
                          <m:rPr>
                            <m:brk m:alnAt="23"/>
                          </m:rPr>
                          <a:rPr lang="en-GB" sz="2800" b="0" i="1" dirty="0" smtClean="0">
                            <a:latin typeface="Cambria Math" panose="02040503050406030204" pitchFamily="18" charset="0"/>
                          </a:rPr>
                          <m:t>𝑖</m:t>
                        </m:r>
                        <m:r>
                          <a:rPr lang="en-GB" sz="2800" b="0" i="1" dirty="0" smtClean="0">
                            <a:latin typeface="Cambria Math" panose="02040503050406030204" pitchFamily="18" charset="0"/>
                          </a:rPr>
                          <m:t>=1</m:t>
                        </m:r>
                      </m:sub>
                      <m:sup>
                        <m:r>
                          <a:rPr lang="en-GB" sz="2800" b="0" i="1" dirty="0" smtClean="0">
                            <a:latin typeface="Cambria Math" panose="02040503050406030204" pitchFamily="18" charset="0"/>
                          </a:rPr>
                          <m:t>𝑚</m:t>
                        </m:r>
                      </m:sup>
                      <m:e>
                        <m:sSub>
                          <m:sSubPr>
                            <m:ctrlPr>
                              <a:rPr lang="en-GB" sz="2800" i="1" dirty="0" smtClean="0">
                                <a:latin typeface="Cambria Math" panose="02040503050406030204" pitchFamily="18" charset="0"/>
                              </a:rPr>
                            </m:ctrlPr>
                          </m:sSubPr>
                          <m:e>
                            <m:r>
                              <a:rPr lang="en-GB" sz="2800" b="0" i="1" dirty="0" smtClean="0">
                                <a:latin typeface="Cambria Math" panose="02040503050406030204" pitchFamily="18" charset="0"/>
                              </a:rPr>
                              <m:t>𝑤</m:t>
                            </m:r>
                          </m:e>
                          <m:sub>
                            <m:r>
                              <a:rPr lang="en-GB" sz="2800" b="0" i="1" dirty="0" smtClean="0">
                                <a:latin typeface="Cambria Math" panose="02040503050406030204" pitchFamily="18" charset="0"/>
                              </a:rPr>
                              <m:t>𝑖</m:t>
                            </m:r>
                          </m:sub>
                        </m:sSub>
                        <m:r>
                          <a:rPr lang="en-GB" sz="2800" b="0" i="1" dirty="0" smtClean="0">
                            <a:latin typeface="Cambria Math" panose="02040503050406030204" pitchFamily="18" charset="0"/>
                          </a:rPr>
                          <m:t>∗ </m:t>
                        </m:r>
                        <m:sSub>
                          <m:sSubPr>
                            <m:ctrlPr>
                              <a:rPr lang="en-GB" sz="2800" b="0" i="1" dirty="0" smtClean="0">
                                <a:latin typeface="Cambria Math" panose="02040503050406030204" pitchFamily="18" charset="0"/>
                              </a:rPr>
                            </m:ctrlPr>
                          </m:sSubPr>
                          <m:e>
                            <m:r>
                              <a:rPr lang="en-GB" sz="2800" b="0" i="1" dirty="0" smtClean="0">
                                <a:latin typeface="Cambria Math" panose="02040503050406030204" pitchFamily="18" charset="0"/>
                              </a:rPr>
                              <m:t>𝐼</m:t>
                            </m:r>
                          </m:e>
                          <m:sub>
                            <m:r>
                              <a:rPr lang="en-GB" sz="2800" b="0" i="1" dirty="0" smtClean="0">
                                <a:latin typeface="Cambria Math" panose="02040503050406030204" pitchFamily="18" charset="0"/>
                              </a:rPr>
                              <m:t>𝑖</m:t>
                            </m:r>
                          </m:sub>
                        </m:sSub>
                      </m:e>
                    </m:nary>
                  </m:oMath>
                </a14:m>
                <a:r>
                  <a:rPr lang="pt-BR" dirty="0"/>
                  <a:t> </a:t>
                </a:r>
              </a:p>
            </p:txBody>
          </p:sp>
        </mc:Choice>
        <mc:Fallback xmlns="">
          <p:sp>
            <p:nvSpPr>
              <p:cNvPr id="7" name="TextBox 6">
                <a:extLst>
                  <a:ext uri="{FF2B5EF4-FFF2-40B4-BE49-F238E27FC236}">
                    <a16:creationId xmlns:a16="http://schemas.microsoft.com/office/drawing/2014/main" id="{68E4D06F-391D-4671-96D5-CF05FC087295}"/>
                  </a:ext>
                </a:extLst>
              </p:cNvPr>
              <p:cNvSpPr txBox="1">
                <a:spLocks noRot="1" noChangeAspect="1" noMove="1" noResize="1" noEditPoints="1" noAdjustHandles="1" noChangeArrowheads="1" noChangeShapeType="1" noTextEdit="1"/>
              </p:cNvSpPr>
              <p:nvPr/>
            </p:nvSpPr>
            <p:spPr>
              <a:xfrm>
                <a:off x="7581774" y="4092350"/>
                <a:ext cx="6094206" cy="524631"/>
              </a:xfrm>
              <a:prstGeom prst="rect">
                <a:avLst/>
              </a:prstGeom>
              <a:blipFill>
                <a:blip r:embed="rId4"/>
                <a:stretch>
                  <a:fillRect/>
                </a:stretch>
              </a:blipFill>
            </p:spPr>
            <p:txBody>
              <a:bodyPr/>
              <a:lstStyle/>
              <a:p>
                <a:r>
                  <a:rPr lang="en-GB">
                    <a:noFill/>
                  </a:rPr>
                  <a:t> </a:t>
                </a:r>
              </a:p>
            </p:txBody>
          </p:sp>
        </mc:Fallback>
      </mc:AlternateContent>
      <p:pic>
        <p:nvPicPr>
          <p:cNvPr id="2052" name="Picture 4" descr="Image result for McCulloch and Pitts’ mathematical model of a neuron">
            <a:extLst>
              <a:ext uri="{FF2B5EF4-FFF2-40B4-BE49-F238E27FC236}">
                <a16:creationId xmlns:a16="http://schemas.microsoft.com/office/drawing/2014/main" id="{AB545ABC-9F67-4FB9-9641-731F9A0D7E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4092350"/>
            <a:ext cx="5530327" cy="2198199"/>
          </a:xfrm>
          <a:prstGeom prst="rect">
            <a:avLst/>
          </a:prstGeom>
          <a:noFill/>
          <a:extLst>
            <a:ext uri="{909E8E84-426E-40DD-AFC4-6F175D3DCCD1}">
              <a14:hiddenFill xmlns:a14="http://schemas.microsoft.com/office/drawing/2010/main">
                <a:solidFill>
                  <a:srgbClr val="FFFFFF"/>
                </a:solidFill>
              </a14:hiddenFill>
            </a:ext>
          </a:extLst>
        </p:spPr>
      </p:pic>
      <p:cxnSp>
        <p:nvCxnSpPr>
          <p:cNvPr id="8" name="Connector: Curved 7">
            <a:extLst>
              <a:ext uri="{FF2B5EF4-FFF2-40B4-BE49-F238E27FC236}">
                <a16:creationId xmlns:a16="http://schemas.microsoft.com/office/drawing/2014/main" id="{9B39E5D3-4480-4795-B18E-11984C4DAD3E}"/>
              </a:ext>
            </a:extLst>
          </p:cNvPr>
          <p:cNvCxnSpPr/>
          <p:nvPr/>
        </p:nvCxnSpPr>
        <p:spPr>
          <a:xfrm rot="10800000" flipV="1">
            <a:off x="3195022" y="4356847"/>
            <a:ext cx="4356847" cy="365760"/>
          </a:xfrm>
          <a:prstGeom prst="curvedConnector3">
            <a:avLst>
              <a:gd name="adj1" fmla="val 100123"/>
            </a:avLst>
          </a:prstGeom>
          <a:ln>
            <a:tailEnd type="triangle"/>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E9E9D912-B7B7-47F8-8AD9-C73DC91CF7E1}"/>
              </a:ext>
            </a:extLst>
          </p:cNvPr>
          <p:cNvSpPr txBox="1"/>
          <p:nvPr/>
        </p:nvSpPr>
        <p:spPr>
          <a:xfrm>
            <a:off x="3778301" y="5420818"/>
            <a:ext cx="1979407" cy="369332"/>
          </a:xfrm>
          <a:prstGeom prst="rect">
            <a:avLst/>
          </a:prstGeom>
          <a:solidFill>
            <a:schemeClr val="bg1"/>
          </a:solidFill>
        </p:spPr>
        <p:txBody>
          <a:bodyPr wrap="square" rtlCol="0">
            <a:spAutoFit/>
          </a:bodyPr>
          <a:lstStyle/>
          <a:p>
            <a:r>
              <a:rPr lang="en-GB" dirty="0"/>
              <a:t>Binary Threshold</a:t>
            </a:r>
          </a:p>
        </p:txBody>
      </p:sp>
      <p:pic>
        <p:nvPicPr>
          <p:cNvPr id="12" name="Picture 11">
            <a:extLst>
              <a:ext uri="{FF2B5EF4-FFF2-40B4-BE49-F238E27FC236}">
                <a16:creationId xmlns:a16="http://schemas.microsoft.com/office/drawing/2014/main" id="{DF764423-A8AC-4D9C-940E-DCD9A00E3B2C}"/>
              </a:ext>
            </a:extLst>
          </p:cNvPr>
          <p:cNvPicPr>
            <a:picLocks noChangeAspect="1"/>
          </p:cNvPicPr>
          <p:nvPr/>
        </p:nvPicPr>
        <p:blipFill>
          <a:blip r:embed="rId6"/>
          <a:stretch>
            <a:fillRect/>
          </a:stretch>
        </p:blipFill>
        <p:spPr>
          <a:xfrm>
            <a:off x="7551869" y="5435028"/>
            <a:ext cx="2868293" cy="710244"/>
          </a:xfrm>
          <a:prstGeom prst="rect">
            <a:avLst/>
          </a:prstGeom>
        </p:spPr>
      </p:pic>
      <p:cxnSp>
        <p:nvCxnSpPr>
          <p:cNvPr id="14" name="Connector: Curved 13">
            <a:extLst>
              <a:ext uri="{FF2B5EF4-FFF2-40B4-BE49-F238E27FC236}">
                <a16:creationId xmlns:a16="http://schemas.microsoft.com/office/drawing/2014/main" id="{9F616AED-057A-42A8-9984-800C026AB749}"/>
              </a:ext>
            </a:extLst>
          </p:cNvPr>
          <p:cNvCxnSpPr>
            <a:cxnSpLocks/>
            <a:stCxn id="12" idx="1"/>
          </p:cNvCxnSpPr>
          <p:nvPr/>
        </p:nvCxnSpPr>
        <p:spPr>
          <a:xfrm rot="10800000">
            <a:off x="6018455" y="5420818"/>
            <a:ext cx="1533414" cy="369332"/>
          </a:xfrm>
          <a:prstGeom prst="curvedConnector3">
            <a:avLst>
              <a:gd name="adj1" fmla="val 99810"/>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71034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D5EC5-134D-442D-B335-BB1A34E6E398}"/>
              </a:ext>
            </a:extLst>
          </p:cNvPr>
          <p:cNvSpPr>
            <a:spLocks noGrp="1"/>
          </p:cNvSpPr>
          <p:nvPr>
            <p:ph type="title"/>
          </p:nvPr>
        </p:nvSpPr>
        <p:spPr>
          <a:xfrm>
            <a:off x="838200" y="1082842"/>
            <a:ext cx="10515600" cy="923758"/>
          </a:xfrm>
        </p:spPr>
        <p:txBody>
          <a:bodyPr>
            <a:noAutofit/>
          </a:bodyPr>
          <a:lstStyle/>
          <a:p>
            <a:r>
              <a:rPr lang="en-GB" sz="4400" dirty="0"/>
              <a:t>3.1.3 Limitations of the McCulloch and Pitts Neuronal Model</a:t>
            </a:r>
            <a:br>
              <a:rPr lang="en-GB" sz="4400" dirty="0"/>
            </a:br>
            <a:endParaRPr lang="en-GB" sz="4400" dirty="0"/>
          </a:p>
        </p:txBody>
      </p:sp>
      <p:sp>
        <p:nvSpPr>
          <p:cNvPr id="3" name="Content Placeholder 2">
            <a:extLst>
              <a:ext uri="{FF2B5EF4-FFF2-40B4-BE49-F238E27FC236}">
                <a16:creationId xmlns:a16="http://schemas.microsoft.com/office/drawing/2014/main" id="{43842C81-067D-40D5-97ED-F83102B3161E}"/>
              </a:ext>
            </a:extLst>
          </p:cNvPr>
          <p:cNvSpPr>
            <a:spLocks noGrp="1"/>
          </p:cNvSpPr>
          <p:nvPr>
            <p:ph idx="1"/>
          </p:nvPr>
        </p:nvSpPr>
        <p:spPr>
          <a:xfrm>
            <a:off x="441300" y="2487863"/>
            <a:ext cx="10515600" cy="2565400"/>
          </a:xfrm>
        </p:spPr>
        <p:txBody>
          <a:bodyPr/>
          <a:lstStyle/>
          <a:p>
            <a:pPr>
              <a:buClrTx/>
            </a:pPr>
            <a:r>
              <a:rPr lang="en-GB" dirty="0"/>
              <a:t>Not single response but sequence of pulses</a:t>
            </a:r>
          </a:p>
          <a:p>
            <a:pPr>
              <a:buClrTx/>
            </a:pPr>
            <a:r>
              <a:rPr lang="en-GB" dirty="0"/>
              <a:t>Neurons are updated asynchronously</a:t>
            </a:r>
          </a:p>
          <a:p>
            <a:pPr>
              <a:buClrTx/>
            </a:pPr>
            <a:r>
              <a:rPr lang="en-GB" dirty="0"/>
              <a:t>Weights can change from positive to negative or vice versa</a:t>
            </a:r>
          </a:p>
          <a:p>
            <a:pPr>
              <a:buClrTx/>
            </a:pPr>
            <a:r>
              <a:rPr lang="en-GB" dirty="0"/>
              <a:t>Synapses that link back to themselves in a feedback loop</a:t>
            </a:r>
          </a:p>
        </p:txBody>
      </p:sp>
      <p:sp>
        <p:nvSpPr>
          <p:cNvPr id="4" name="TextBox 3">
            <a:extLst>
              <a:ext uri="{FF2B5EF4-FFF2-40B4-BE49-F238E27FC236}">
                <a16:creationId xmlns:a16="http://schemas.microsoft.com/office/drawing/2014/main" id="{2E302598-AC1B-419F-8799-2A709E6B3EB5}"/>
              </a:ext>
            </a:extLst>
          </p:cNvPr>
          <p:cNvSpPr txBox="1"/>
          <p:nvPr/>
        </p:nvSpPr>
        <p:spPr>
          <a:xfrm>
            <a:off x="64169" y="67070"/>
            <a:ext cx="6096000" cy="369332"/>
          </a:xfrm>
          <a:prstGeom prst="rect">
            <a:avLst/>
          </a:prstGeom>
          <a:noFill/>
        </p:spPr>
        <p:txBody>
          <a:bodyPr wrap="square">
            <a:spAutoFit/>
          </a:bodyPr>
          <a:lstStyle/>
          <a:p>
            <a:r>
              <a:rPr lang="en-GB" dirty="0"/>
              <a:t>3.1 THE BRAIN AND THE NEURON </a:t>
            </a:r>
          </a:p>
        </p:txBody>
      </p:sp>
    </p:spTree>
    <p:extLst>
      <p:ext uri="{BB962C8B-B14F-4D97-AF65-F5344CB8AC3E}">
        <p14:creationId xmlns:p14="http://schemas.microsoft.com/office/powerpoint/2010/main" val="1587321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1CC23-9CAA-465F-B33C-73810C73C619}"/>
              </a:ext>
            </a:extLst>
          </p:cNvPr>
          <p:cNvSpPr>
            <a:spLocks noGrp="1"/>
          </p:cNvSpPr>
          <p:nvPr>
            <p:ph type="title"/>
          </p:nvPr>
        </p:nvSpPr>
        <p:spPr>
          <a:xfrm>
            <a:off x="838200" y="410343"/>
            <a:ext cx="10515600" cy="1325563"/>
          </a:xfrm>
        </p:spPr>
        <p:txBody>
          <a:bodyPr/>
          <a:lstStyle/>
          <a:p>
            <a:r>
              <a:rPr lang="en-GB" dirty="0"/>
              <a:t>3.2 NEURAL NETWORKS </a:t>
            </a:r>
          </a:p>
        </p:txBody>
      </p:sp>
      <p:sp>
        <p:nvSpPr>
          <p:cNvPr id="3" name="Content Placeholder 2">
            <a:extLst>
              <a:ext uri="{FF2B5EF4-FFF2-40B4-BE49-F238E27FC236}">
                <a16:creationId xmlns:a16="http://schemas.microsoft.com/office/drawing/2014/main" id="{C06AC9EF-1772-408C-B62E-4DFBF0E0A89A}"/>
              </a:ext>
            </a:extLst>
          </p:cNvPr>
          <p:cNvSpPr>
            <a:spLocks noGrp="1"/>
          </p:cNvSpPr>
          <p:nvPr>
            <p:ph idx="1"/>
          </p:nvPr>
        </p:nvSpPr>
        <p:spPr>
          <a:xfrm>
            <a:off x="838200" y="1588168"/>
            <a:ext cx="10515600" cy="3112169"/>
          </a:xfrm>
        </p:spPr>
        <p:txBody>
          <a:bodyPr>
            <a:normAutofit lnSpcReduction="10000"/>
          </a:bodyPr>
          <a:lstStyle/>
          <a:p>
            <a:r>
              <a:rPr lang="en-GB" dirty="0"/>
              <a:t> Supervised learning:  algorithm will learn by example</a:t>
            </a:r>
          </a:p>
          <a:p>
            <a:r>
              <a:rPr lang="en-GB" dirty="0"/>
              <a:t>Pattern Recognition</a:t>
            </a:r>
          </a:p>
          <a:p>
            <a:r>
              <a:rPr lang="en-GB" dirty="0"/>
              <a:t>Learning with McCulloch and Pitts neuron:</a:t>
            </a:r>
          </a:p>
          <a:p>
            <a:pPr lvl="1"/>
            <a:r>
              <a:rPr lang="en-GB" dirty="0"/>
              <a:t>The inputs can’t change</a:t>
            </a:r>
          </a:p>
          <a:p>
            <a:pPr lvl="1"/>
            <a:r>
              <a:rPr lang="en-GB" dirty="0"/>
              <a:t>Only the weights and the thresholds can change</a:t>
            </a:r>
          </a:p>
          <a:p>
            <a:pPr lvl="1"/>
            <a:r>
              <a:rPr lang="en-GB" dirty="0"/>
              <a:t>Heavily reliant on</a:t>
            </a:r>
          </a:p>
        </p:txBody>
      </p:sp>
      <p:sp>
        <p:nvSpPr>
          <p:cNvPr id="5" name="TextBox 4">
            <a:extLst>
              <a:ext uri="{FF2B5EF4-FFF2-40B4-BE49-F238E27FC236}">
                <a16:creationId xmlns:a16="http://schemas.microsoft.com/office/drawing/2014/main" id="{4514BF3F-6360-4509-A922-3CAD47443747}"/>
              </a:ext>
            </a:extLst>
          </p:cNvPr>
          <p:cNvSpPr txBox="1"/>
          <p:nvPr/>
        </p:nvSpPr>
        <p:spPr>
          <a:xfrm>
            <a:off x="0" y="41011"/>
            <a:ext cx="6096000" cy="369332"/>
          </a:xfrm>
          <a:prstGeom prst="rect">
            <a:avLst/>
          </a:prstGeom>
          <a:noFill/>
        </p:spPr>
        <p:txBody>
          <a:bodyPr wrap="square">
            <a:spAutoFit/>
          </a:bodyPr>
          <a:lstStyle/>
          <a:p>
            <a:r>
              <a:rPr lang="en-GB" dirty="0"/>
              <a:t>3.2 NEURAL NETWORKS </a:t>
            </a:r>
          </a:p>
        </p:txBody>
      </p:sp>
      <p:sp>
        <p:nvSpPr>
          <p:cNvPr id="6" name="TextBox 5">
            <a:extLst>
              <a:ext uri="{FF2B5EF4-FFF2-40B4-BE49-F238E27FC236}">
                <a16:creationId xmlns:a16="http://schemas.microsoft.com/office/drawing/2014/main" id="{129F33A9-BFDB-46BF-B382-85743429F948}"/>
              </a:ext>
            </a:extLst>
          </p:cNvPr>
          <p:cNvSpPr txBox="1"/>
          <p:nvPr/>
        </p:nvSpPr>
        <p:spPr>
          <a:xfrm>
            <a:off x="838200" y="4577334"/>
            <a:ext cx="10515599" cy="1384995"/>
          </a:xfrm>
          <a:prstGeom prst="rect">
            <a:avLst/>
          </a:prstGeom>
          <a:noFill/>
        </p:spPr>
        <p:txBody>
          <a:bodyPr wrap="square">
            <a:spAutoFit/>
          </a:bodyPr>
          <a:lstStyle/>
          <a:p>
            <a:r>
              <a:rPr lang="en-GB" sz="2800" dirty="0">
                <a:solidFill>
                  <a:schemeClr val="tx2">
                    <a:alpha val="70000"/>
                  </a:schemeClr>
                </a:solidFill>
              </a:rPr>
              <a:t>So we ask ourselves:</a:t>
            </a:r>
          </a:p>
          <a:p>
            <a:r>
              <a:rPr lang="en-GB" sz="2800" dirty="0">
                <a:solidFill>
                  <a:schemeClr val="tx2">
                    <a:alpha val="70000"/>
                  </a:schemeClr>
                </a:solidFill>
              </a:rPr>
              <a:t>“How should we change the weights and thresholds of the neurons so that the network gets the right answer more often?”</a:t>
            </a:r>
          </a:p>
        </p:txBody>
      </p:sp>
    </p:spTree>
    <p:extLst>
      <p:ext uri="{BB962C8B-B14F-4D97-AF65-F5344CB8AC3E}">
        <p14:creationId xmlns:p14="http://schemas.microsoft.com/office/powerpoint/2010/main" val="2831983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1CC23-9CAA-465F-B33C-73810C73C619}"/>
              </a:ext>
            </a:extLst>
          </p:cNvPr>
          <p:cNvSpPr>
            <a:spLocks noGrp="1"/>
          </p:cNvSpPr>
          <p:nvPr>
            <p:ph type="title"/>
          </p:nvPr>
        </p:nvSpPr>
        <p:spPr>
          <a:xfrm>
            <a:off x="595563" y="349647"/>
            <a:ext cx="10515600" cy="1325563"/>
          </a:xfrm>
        </p:spPr>
        <p:txBody>
          <a:bodyPr/>
          <a:lstStyle/>
          <a:p>
            <a:r>
              <a:rPr lang="en-GB" dirty="0"/>
              <a:t>3.3.1 THE PERCEPTRON </a:t>
            </a:r>
          </a:p>
        </p:txBody>
      </p:sp>
      <p:sp>
        <p:nvSpPr>
          <p:cNvPr id="3" name="Content Placeholder 2">
            <a:extLst>
              <a:ext uri="{FF2B5EF4-FFF2-40B4-BE49-F238E27FC236}">
                <a16:creationId xmlns:a16="http://schemas.microsoft.com/office/drawing/2014/main" id="{C06AC9EF-1772-408C-B62E-4DFBF0E0A89A}"/>
              </a:ext>
            </a:extLst>
          </p:cNvPr>
          <p:cNvSpPr>
            <a:spLocks noGrp="1"/>
          </p:cNvSpPr>
          <p:nvPr>
            <p:ph idx="1"/>
          </p:nvPr>
        </p:nvSpPr>
        <p:spPr>
          <a:xfrm>
            <a:off x="530392" y="1432841"/>
            <a:ext cx="11131216" cy="879379"/>
          </a:xfrm>
        </p:spPr>
        <p:txBody>
          <a:bodyPr>
            <a:normAutofit fontScale="85000" lnSpcReduction="20000"/>
          </a:bodyPr>
          <a:lstStyle/>
          <a:p>
            <a:r>
              <a:rPr lang="en-GB" sz="3100" dirty="0"/>
              <a:t>A collection of independent McCulloch and Pitts neurons but train on all inputs.</a:t>
            </a:r>
          </a:p>
          <a:p>
            <a:endParaRPr lang="en-GB" dirty="0"/>
          </a:p>
        </p:txBody>
      </p:sp>
      <p:sp>
        <p:nvSpPr>
          <p:cNvPr id="5" name="TextBox 4">
            <a:extLst>
              <a:ext uri="{FF2B5EF4-FFF2-40B4-BE49-F238E27FC236}">
                <a16:creationId xmlns:a16="http://schemas.microsoft.com/office/drawing/2014/main" id="{4514BF3F-6360-4509-A922-3CAD47443747}"/>
              </a:ext>
            </a:extLst>
          </p:cNvPr>
          <p:cNvSpPr txBox="1"/>
          <p:nvPr/>
        </p:nvSpPr>
        <p:spPr>
          <a:xfrm>
            <a:off x="0" y="41011"/>
            <a:ext cx="6096000" cy="369332"/>
          </a:xfrm>
          <a:prstGeom prst="rect">
            <a:avLst/>
          </a:prstGeom>
          <a:noFill/>
        </p:spPr>
        <p:txBody>
          <a:bodyPr wrap="square">
            <a:spAutoFit/>
          </a:bodyPr>
          <a:lstStyle/>
          <a:p>
            <a:r>
              <a:rPr lang="en-GB" dirty="0"/>
              <a:t>3.3 THE PERCEPTRON </a:t>
            </a:r>
          </a:p>
        </p:txBody>
      </p:sp>
      <p:pic>
        <p:nvPicPr>
          <p:cNvPr id="6" name="Picture 5">
            <a:extLst>
              <a:ext uri="{FF2B5EF4-FFF2-40B4-BE49-F238E27FC236}">
                <a16:creationId xmlns:a16="http://schemas.microsoft.com/office/drawing/2014/main" id="{CBB6C68D-310F-45CF-981D-5194CB0EB901}"/>
              </a:ext>
            </a:extLst>
          </p:cNvPr>
          <p:cNvPicPr>
            <a:picLocks noChangeAspect="1"/>
          </p:cNvPicPr>
          <p:nvPr/>
        </p:nvPicPr>
        <p:blipFill rotWithShape="1">
          <a:blip r:embed="rId3"/>
          <a:srcRect r="1088"/>
          <a:stretch/>
        </p:blipFill>
        <p:spPr>
          <a:xfrm>
            <a:off x="7201151" y="3577087"/>
            <a:ext cx="4395286" cy="2607776"/>
          </a:xfrm>
          <a:prstGeom prst="rect">
            <a:avLst/>
          </a:prstGeom>
        </p:spPr>
      </p:pic>
      <p:sp>
        <p:nvSpPr>
          <p:cNvPr id="8" name="TextBox 7">
            <a:extLst>
              <a:ext uri="{FF2B5EF4-FFF2-40B4-BE49-F238E27FC236}">
                <a16:creationId xmlns:a16="http://schemas.microsoft.com/office/drawing/2014/main" id="{24363203-8648-4BEF-A8D9-6D943133DCFF}"/>
              </a:ext>
            </a:extLst>
          </p:cNvPr>
          <p:cNvSpPr txBox="1"/>
          <p:nvPr/>
        </p:nvSpPr>
        <p:spPr>
          <a:xfrm>
            <a:off x="7952571" y="2957747"/>
            <a:ext cx="1218061" cy="646331"/>
          </a:xfrm>
          <a:prstGeom prst="rect">
            <a:avLst/>
          </a:prstGeom>
          <a:noFill/>
        </p:spPr>
        <p:txBody>
          <a:bodyPr wrap="square">
            <a:spAutoFit/>
          </a:bodyPr>
          <a:lstStyle/>
          <a:p>
            <a:pPr algn="ctr"/>
            <a:r>
              <a:rPr lang="en-GB" b="1" dirty="0"/>
              <a:t>Input nodes</a:t>
            </a:r>
          </a:p>
        </p:txBody>
      </p:sp>
      <p:sp>
        <p:nvSpPr>
          <p:cNvPr id="9" name="TextBox 8">
            <a:extLst>
              <a:ext uri="{FF2B5EF4-FFF2-40B4-BE49-F238E27FC236}">
                <a16:creationId xmlns:a16="http://schemas.microsoft.com/office/drawing/2014/main" id="{B52E05B5-45E6-4D05-AF2B-DE8A7F0AD71D}"/>
              </a:ext>
            </a:extLst>
          </p:cNvPr>
          <p:cNvSpPr txBox="1"/>
          <p:nvPr/>
        </p:nvSpPr>
        <p:spPr>
          <a:xfrm>
            <a:off x="9398794" y="3118664"/>
            <a:ext cx="1218061" cy="369332"/>
          </a:xfrm>
          <a:prstGeom prst="rect">
            <a:avLst/>
          </a:prstGeom>
          <a:noFill/>
        </p:spPr>
        <p:txBody>
          <a:bodyPr wrap="square">
            <a:spAutoFit/>
          </a:bodyPr>
          <a:lstStyle/>
          <a:p>
            <a:pPr algn="ctr"/>
            <a:r>
              <a:rPr lang="en-GB" b="1" dirty="0"/>
              <a:t>Neurons</a:t>
            </a:r>
          </a:p>
        </p:txBody>
      </p:sp>
      <p:sp>
        <p:nvSpPr>
          <p:cNvPr id="11" name="TextBox 10">
            <a:extLst>
              <a:ext uri="{FF2B5EF4-FFF2-40B4-BE49-F238E27FC236}">
                <a16:creationId xmlns:a16="http://schemas.microsoft.com/office/drawing/2014/main" id="{6183E857-3FC7-43DF-B7F7-53749C265633}"/>
              </a:ext>
            </a:extLst>
          </p:cNvPr>
          <p:cNvSpPr txBox="1"/>
          <p:nvPr/>
        </p:nvSpPr>
        <p:spPr>
          <a:xfrm>
            <a:off x="224840" y="4417285"/>
            <a:ext cx="6976311" cy="1077218"/>
          </a:xfrm>
          <a:prstGeom prst="rect">
            <a:avLst/>
          </a:prstGeom>
          <a:noFill/>
        </p:spPr>
        <p:txBody>
          <a:bodyPr wrap="square">
            <a:spAutoFit/>
          </a:bodyPr>
          <a:lstStyle/>
          <a:p>
            <a:pPr algn="ctr"/>
            <a:r>
              <a:rPr lang="en-GB" sz="3200" dirty="0"/>
              <a:t>Pattern of Non/firing = weighted input + activation + thresholding</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CDF7CFE5-228A-4D72-B855-5D6F693001C7}"/>
                  </a:ext>
                </a:extLst>
              </p:cNvPr>
              <p:cNvSpPr txBox="1"/>
              <p:nvPr/>
            </p:nvSpPr>
            <p:spPr>
              <a:xfrm>
                <a:off x="485274" y="2218473"/>
                <a:ext cx="5610726" cy="2124877"/>
              </a:xfrm>
              <a:prstGeom prst="rect">
                <a:avLst/>
              </a:prstGeom>
              <a:noFill/>
            </p:spPr>
            <p:txBody>
              <a:bodyPr wrap="square">
                <a:spAutoFit/>
              </a:bodyPr>
              <a:lstStyle/>
              <a:p>
                <a:pPr marL="457200" marR="0" lvl="0" indent="-228600" algn="l" defTabSz="914400" rtl="0" eaLnBrk="1" fontAlgn="auto" latinLnBrk="0" hangingPunct="1">
                  <a:lnSpc>
                    <a:spcPct val="110000"/>
                  </a:lnSpc>
                  <a:spcBef>
                    <a:spcPts val="1000"/>
                  </a:spcBef>
                  <a:spcAft>
                    <a:spcPts val="0"/>
                  </a:spcAft>
                  <a:buClr>
                    <a:srgbClr val="36371F">
                      <a:lumMod val="10000"/>
                      <a:lumOff val="90000"/>
                    </a:srgbClr>
                  </a:buClr>
                  <a:buSzPct val="80000"/>
                  <a:buFont typeface="Wingdings" panose="05000000000000000000" pitchFamily="2" charset="2"/>
                  <a:buChar char="§"/>
                  <a:tabLst/>
                  <a:defRPr/>
                </a:pPr>
                <a:r>
                  <a:rPr kumimoji="0" lang="en-GB" sz="2400" b="0" i="0" u="none" strike="noStrike" kern="1200" cap="none" spc="0" normalizeH="0" baseline="0" noProof="0" dirty="0">
                    <a:ln>
                      <a:noFill/>
                    </a:ln>
                    <a:solidFill>
                      <a:srgbClr val="36371F">
                        <a:alpha val="70000"/>
                      </a:srgbClr>
                    </a:solidFill>
                    <a:effectLst/>
                    <a:uLnTx/>
                    <a:uFillTx/>
                    <a:latin typeface="Avenir Next LT Pro"/>
                    <a:ea typeface="+mn-ea"/>
                    <a:cs typeface="+mn-cs"/>
                  </a:rPr>
                  <a:t>M = number of inputs</a:t>
                </a:r>
              </a:p>
              <a:p>
                <a:pPr marL="457200" marR="0" lvl="0" indent="-228600" algn="l" defTabSz="914400" rtl="0" eaLnBrk="1" fontAlgn="auto" latinLnBrk="0" hangingPunct="1">
                  <a:lnSpc>
                    <a:spcPct val="110000"/>
                  </a:lnSpc>
                  <a:spcBef>
                    <a:spcPts val="1000"/>
                  </a:spcBef>
                  <a:spcAft>
                    <a:spcPts val="0"/>
                  </a:spcAft>
                  <a:buClr>
                    <a:srgbClr val="36371F">
                      <a:lumMod val="10000"/>
                      <a:lumOff val="90000"/>
                    </a:srgbClr>
                  </a:buClr>
                  <a:buSzPct val="80000"/>
                  <a:buFont typeface="Wingdings" panose="05000000000000000000" pitchFamily="2" charset="2"/>
                  <a:buChar char="§"/>
                  <a:tabLst/>
                  <a:defRPr/>
                </a:pPr>
                <a:r>
                  <a:rPr kumimoji="0" lang="en-GB" sz="2400" b="0" i="0" u="none" strike="noStrike" kern="1200" cap="none" spc="0" normalizeH="0" baseline="0" noProof="0" dirty="0">
                    <a:ln>
                      <a:noFill/>
                    </a:ln>
                    <a:solidFill>
                      <a:srgbClr val="36371F">
                        <a:alpha val="70000"/>
                      </a:srgbClr>
                    </a:solidFill>
                    <a:effectLst/>
                    <a:uLnTx/>
                    <a:uFillTx/>
                    <a:latin typeface="Avenir Next LT Pro"/>
                    <a:ea typeface="+mn-ea"/>
                    <a:cs typeface="+mn-cs"/>
                  </a:rPr>
                  <a:t>N = number of neurons</a:t>
                </a:r>
              </a:p>
              <a:p>
                <a:pPr marL="457200" marR="0" lvl="0" indent="-228600" algn="l" defTabSz="914400" rtl="0" eaLnBrk="1" fontAlgn="auto" latinLnBrk="0" hangingPunct="1">
                  <a:lnSpc>
                    <a:spcPct val="110000"/>
                  </a:lnSpc>
                  <a:spcBef>
                    <a:spcPts val="1000"/>
                  </a:spcBef>
                  <a:spcAft>
                    <a:spcPts val="0"/>
                  </a:spcAft>
                  <a:buClr>
                    <a:srgbClr val="36371F">
                      <a:lumMod val="10000"/>
                      <a:lumOff val="90000"/>
                    </a:srgbClr>
                  </a:buClr>
                  <a:buSzPct val="80000"/>
                  <a:buFont typeface="Wingdings" panose="05000000000000000000" pitchFamily="2" charset="2"/>
                  <a:buChar char="§"/>
                  <a:tabLst/>
                  <a:defRPr/>
                </a:pPr>
                <a14:m>
                  <m:oMath xmlns:m="http://schemas.openxmlformats.org/officeDocument/2006/math">
                    <m:sSub>
                      <m:sSubPr>
                        <m:ctrlPr>
                          <a:rPr kumimoji="0" lang="en-GB" sz="2400" b="0" i="1" u="none" strike="noStrike" kern="1200" cap="none" spc="0" normalizeH="0" baseline="0" noProof="0" smtClean="0">
                            <a:ln>
                              <a:noFill/>
                            </a:ln>
                            <a:solidFill>
                              <a:srgbClr val="36371F">
                                <a:alpha val="70000"/>
                              </a:srgbClr>
                            </a:solidFill>
                            <a:effectLst/>
                            <a:uLnTx/>
                            <a:uFillTx/>
                            <a:latin typeface="Cambria Math" panose="02040503050406030204" pitchFamily="18" charset="0"/>
                            <a:ea typeface="+mn-ea"/>
                            <a:cs typeface="+mn-cs"/>
                          </a:rPr>
                        </m:ctrlPr>
                      </m:sSubPr>
                      <m:e>
                        <m:r>
                          <a:rPr kumimoji="0" lang="en-GB" sz="2400" b="0" i="1" u="none" strike="noStrike" kern="1200" cap="none" spc="0" normalizeH="0" baseline="0" noProof="0" smtClean="0">
                            <a:ln>
                              <a:noFill/>
                            </a:ln>
                            <a:solidFill>
                              <a:srgbClr val="36371F">
                                <a:alpha val="70000"/>
                              </a:srgbClr>
                            </a:solidFill>
                            <a:effectLst/>
                            <a:uLnTx/>
                            <a:uFillTx/>
                            <a:latin typeface="Cambria Math" panose="02040503050406030204" pitchFamily="18" charset="0"/>
                            <a:ea typeface="+mn-ea"/>
                            <a:cs typeface="+mn-cs"/>
                          </a:rPr>
                          <m:t>𝑤</m:t>
                        </m:r>
                      </m:e>
                      <m:sub>
                        <m:r>
                          <a:rPr kumimoji="0" lang="en-GB" sz="2400" b="0" i="1" u="none" strike="noStrike" kern="1200" cap="none" spc="0" normalizeH="0" baseline="0" noProof="0" smtClean="0">
                            <a:ln>
                              <a:noFill/>
                            </a:ln>
                            <a:solidFill>
                              <a:srgbClr val="36371F">
                                <a:alpha val="70000"/>
                              </a:srgbClr>
                            </a:solidFill>
                            <a:effectLst/>
                            <a:uLnTx/>
                            <a:uFillTx/>
                            <a:latin typeface="Cambria Math" panose="02040503050406030204" pitchFamily="18" charset="0"/>
                            <a:ea typeface="+mn-ea"/>
                            <a:cs typeface="+mn-cs"/>
                          </a:rPr>
                          <m:t>𝑖</m:t>
                        </m:r>
                      </m:sub>
                    </m:sSub>
                  </m:oMath>
                </a14:m>
                <a:r>
                  <a:rPr kumimoji="0" lang="en-GB" sz="2400" b="0" i="0" u="none" strike="noStrike" kern="1200" cap="none" spc="0" normalizeH="0" baseline="0" noProof="0" dirty="0">
                    <a:ln>
                      <a:noFill/>
                    </a:ln>
                    <a:solidFill>
                      <a:srgbClr val="36371F">
                        <a:alpha val="70000"/>
                      </a:srgbClr>
                    </a:solidFill>
                    <a:effectLst/>
                    <a:uLnTx/>
                    <a:uFillTx/>
                    <a:latin typeface="Avenir Next LT Pro"/>
                    <a:ea typeface="+mn-ea"/>
                    <a:cs typeface="+mn-cs"/>
                  </a:rPr>
                  <a:t> = weight for input I</a:t>
                </a:r>
              </a:p>
              <a:p>
                <a:pPr marL="457200" marR="0" lvl="0" indent="-228600" algn="l" defTabSz="914400" rtl="0" eaLnBrk="1" fontAlgn="auto" latinLnBrk="0" hangingPunct="1">
                  <a:lnSpc>
                    <a:spcPct val="110000"/>
                  </a:lnSpc>
                  <a:spcBef>
                    <a:spcPts val="1000"/>
                  </a:spcBef>
                  <a:spcAft>
                    <a:spcPts val="0"/>
                  </a:spcAft>
                  <a:buClr>
                    <a:srgbClr val="36371F">
                      <a:lumMod val="10000"/>
                      <a:lumOff val="90000"/>
                    </a:srgbClr>
                  </a:buClr>
                  <a:buSzPct val="80000"/>
                  <a:buFont typeface="Wingdings" panose="05000000000000000000" pitchFamily="2" charset="2"/>
                  <a:buChar char="§"/>
                  <a:tabLst/>
                  <a:defRPr/>
                </a:pPr>
                <a14:m>
                  <m:oMath xmlns:m="http://schemas.openxmlformats.org/officeDocument/2006/math">
                    <m:sSub>
                      <m:sSubPr>
                        <m:ctrlPr>
                          <a:rPr kumimoji="0" lang="en-GB" sz="2400" b="0" i="1" u="none" strike="noStrike" kern="1200" cap="none" spc="0" normalizeH="0" baseline="0" noProof="0" smtClean="0">
                            <a:ln>
                              <a:noFill/>
                            </a:ln>
                            <a:solidFill>
                              <a:srgbClr val="36371F">
                                <a:alpha val="70000"/>
                              </a:srgbClr>
                            </a:solidFill>
                            <a:effectLst/>
                            <a:uLnTx/>
                            <a:uFillTx/>
                            <a:latin typeface="Cambria Math" panose="02040503050406030204" pitchFamily="18" charset="0"/>
                            <a:ea typeface="+mn-ea"/>
                            <a:cs typeface="+mn-cs"/>
                          </a:rPr>
                        </m:ctrlPr>
                      </m:sSubPr>
                      <m:e>
                        <m:r>
                          <a:rPr kumimoji="0" lang="en-GB" sz="2400" b="0" i="1" u="none" strike="noStrike" kern="1200" cap="none" spc="0" normalizeH="0" baseline="0" noProof="0" smtClean="0">
                            <a:ln>
                              <a:noFill/>
                            </a:ln>
                            <a:solidFill>
                              <a:srgbClr val="36371F">
                                <a:alpha val="70000"/>
                              </a:srgbClr>
                            </a:solidFill>
                            <a:effectLst/>
                            <a:uLnTx/>
                            <a:uFillTx/>
                            <a:latin typeface="Cambria Math" panose="02040503050406030204" pitchFamily="18" charset="0"/>
                            <a:ea typeface="+mn-ea"/>
                            <a:cs typeface="+mn-cs"/>
                          </a:rPr>
                          <m:t>𝑤</m:t>
                        </m:r>
                      </m:e>
                      <m:sub>
                        <m:r>
                          <a:rPr kumimoji="0" lang="en-GB" sz="2400" b="0" i="1" u="none" strike="noStrike" kern="1200" cap="none" spc="0" normalizeH="0" baseline="0" noProof="0" smtClean="0">
                            <a:ln>
                              <a:noFill/>
                            </a:ln>
                            <a:solidFill>
                              <a:srgbClr val="36371F">
                                <a:alpha val="70000"/>
                              </a:srgbClr>
                            </a:solidFill>
                            <a:effectLst/>
                            <a:uLnTx/>
                            <a:uFillTx/>
                            <a:latin typeface="Cambria Math" panose="02040503050406030204" pitchFamily="18" charset="0"/>
                            <a:ea typeface="+mn-ea"/>
                            <a:cs typeface="+mn-cs"/>
                          </a:rPr>
                          <m:t>𝑖𝑗</m:t>
                        </m:r>
                      </m:sub>
                    </m:sSub>
                  </m:oMath>
                </a14:m>
                <a:r>
                  <a:rPr kumimoji="0" lang="en-GB" sz="2400" b="0" i="0" u="none" strike="noStrike" kern="1200" cap="none" spc="0" normalizeH="0" baseline="0" noProof="0" dirty="0">
                    <a:ln>
                      <a:noFill/>
                    </a:ln>
                    <a:solidFill>
                      <a:srgbClr val="36371F">
                        <a:alpha val="70000"/>
                      </a:srgbClr>
                    </a:solidFill>
                    <a:effectLst/>
                    <a:uLnTx/>
                    <a:uFillTx/>
                    <a:latin typeface="Avenir Next LT Pro"/>
                    <a:ea typeface="+mn-ea"/>
                    <a:cs typeface="+mn-cs"/>
                  </a:rPr>
                  <a:t> = weight for input I on neuron J</a:t>
                </a:r>
              </a:p>
            </p:txBody>
          </p:sp>
        </mc:Choice>
        <mc:Fallback xmlns="">
          <p:sp>
            <p:nvSpPr>
              <p:cNvPr id="15" name="TextBox 14">
                <a:extLst>
                  <a:ext uri="{FF2B5EF4-FFF2-40B4-BE49-F238E27FC236}">
                    <a16:creationId xmlns:a16="http://schemas.microsoft.com/office/drawing/2014/main" id="{CDF7CFE5-228A-4D72-B855-5D6F693001C7}"/>
                  </a:ext>
                </a:extLst>
              </p:cNvPr>
              <p:cNvSpPr txBox="1">
                <a:spLocks noRot="1" noChangeAspect="1" noMove="1" noResize="1" noEditPoints="1" noAdjustHandles="1" noChangeArrowheads="1" noChangeShapeType="1" noTextEdit="1"/>
              </p:cNvSpPr>
              <p:nvPr/>
            </p:nvSpPr>
            <p:spPr>
              <a:xfrm>
                <a:off x="485274" y="2218473"/>
                <a:ext cx="5610726" cy="2124877"/>
              </a:xfrm>
              <a:prstGeom prst="rect">
                <a:avLst/>
              </a:prstGeom>
              <a:blipFill>
                <a:blip r:embed="rId4"/>
                <a:stretch>
                  <a:fillRect t="-1437" b="-4598"/>
                </a:stretch>
              </a:blipFill>
            </p:spPr>
            <p:txBody>
              <a:bodyPr/>
              <a:lstStyle/>
              <a:p>
                <a:r>
                  <a:rPr lang="en-GB">
                    <a:noFill/>
                  </a:rPr>
                  <a:t> </a:t>
                </a:r>
              </a:p>
            </p:txBody>
          </p:sp>
        </mc:Fallback>
      </mc:AlternateContent>
      <p:sp>
        <p:nvSpPr>
          <p:cNvPr id="16" name="TextBox 15">
            <a:extLst>
              <a:ext uri="{FF2B5EF4-FFF2-40B4-BE49-F238E27FC236}">
                <a16:creationId xmlns:a16="http://schemas.microsoft.com/office/drawing/2014/main" id="{F0EA9BC5-FFC6-4262-AF8F-0ED066C88994}"/>
              </a:ext>
            </a:extLst>
          </p:cNvPr>
          <p:cNvSpPr txBox="1"/>
          <p:nvPr/>
        </p:nvSpPr>
        <p:spPr>
          <a:xfrm>
            <a:off x="485274" y="5568439"/>
            <a:ext cx="6079958" cy="473143"/>
          </a:xfrm>
          <a:prstGeom prst="rect">
            <a:avLst/>
          </a:prstGeom>
          <a:noFill/>
        </p:spPr>
        <p:txBody>
          <a:bodyPr wrap="square" rtlCol="0">
            <a:spAutoFit/>
          </a:bodyPr>
          <a:lstStyle/>
          <a:p>
            <a:pPr marL="457200" indent="-228600">
              <a:lnSpc>
                <a:spcPct val="110000"/>
              </a:lnSpc>
              <a:spcBef>
                <a:spcPts val="1000"/>
              </a:spcBef>
              <a:buClr>
                <a:srgbClr val="36371F">
                  <a:lumMod val="10000"/>
                  <a:lumOff val="90000"/>
                </a:srgbClr>
              </a:buClr>
              <a:buSzPct val="80000"/>
              <a:buFont typeface="Wingdings" panose="05000000000000000000" pitchFamily="2" charset="2"/>
              <a:buChar char="§"/>
              <a:defRPr/>
            </a:pPr>
            <a:r>
              <a:rPr lang="en-GB" sz="2400" dirty="0">
                <a:solidFill>
                  <a:srgbClr val="36371F">
                    <a:alpha val="70000"/>
                  </a:srgbClr>
                </a:solidFill>
                <a:latin typeface="Avenir Next LT Pro"/>
              </a:rPr>
              <a:t>Then compare pattern to target</a:t>
            </a:r>
          </a:p>
        </p:txBody>
      </p:sp>
    </p:spTree>
    <p:extLst>
      <p:ext uri="{BB962C8B-B14F-4D97-AF65-F5344CB8AC3E}">
        <p14:creationId xmlns:p14="http://schemas.microsoft.com/office/powerpoint/2010/main" val="1880333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1CC23-9CAA-465F-B33C-73810C73C619}"/>
              </a:ext>
            </a:extLst>
          </p:cNvPr>
          <p:cNvSpPr>
            <a:spLocks noGrp="1"/>
          </p:cNvSpPr>
          <p:nvPr>
            <p:ph type="title"/>
          </p:nvPr>
        </p:nvSpPr>
        <p:spPr>
          <a:xfrm>
            <a:off x="595563" y="349647"/>
            <a:ext cx="10515600" cy="1325563"/>
          </a:xfrm>
        </p:spPr>
        <p:txBody>
          <a:bodyPr/>
          <a:lstStyle/>
          <a:p>
            <a:r>
              <a:rPr lang="en-GB" dirty="0"/>
              <a:t>3.3.1 THE PERCEPTRON Cont. </a:t>
            </a:r>
          </a:p>
        </p:txBody>
      </p:sp>
      <p:sp>
        <p:nvSpPr>
          <p:cNvPr id="5" name="TextBox 4">
            <a:extLst>
              <a:ext uri="{FF2B5EF4-FFF2-40B4-BE49-F238E27FC236}">
                <a16:creationId xmlns:a16="http://schemas.microsoft.com/office/drawing/2014/main" id="{4514BF3F-6360-4509-A922-3CAD47443747}"/>
              </a:ext>
            </a:extLst>
          </p:cNvPr>
          <p:cNvSpPr txBox="1"/>
          <p:nvPr/>
        </p:nvSpPr>
        <p:spPr>
          <a:xfrm>
            <a:off x="0" y="41011"/>
            <a:ext cx="60960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3.3 THE PERCEPTRON </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CDF7CFE5-228A-4D72-B855-5D6F693001C7}"/>
                  </a:ext>
                </a:extLst>
              </p:cNvPr>
              <p:cNvSpPr txBox="1"/>
              <p:nvPr/>
            </p:nvSpPr>
            <p:spPr>
              <a:xfrm>
                <a:off x="306805" y="1320165"/>
                <a:ext cx="11289632" cy="4898970"/>
              </a:xfrm>
              <a:prstGeom prst="rect">
                <a:avLst/>
              </a:prstGeom>
              <a:noFill/>
            </p:spPr>
            <p:txBody>
              <a:bodyPr wrap="square">
                <a:spAutoFit/>
              </a:bodyPr>
              <a:lstStyle/>
              <a:p>
                <a:pPr marL="457200" marR="0" lvl="0" indent="-228600" algn="l" defTabSz="914400" rtl="0" eaLnBrk="1" fontAlgn="auto" latinLnBrk="0" hangingPunct="1">
                  <a:lnSpc>
                    <a:spcPct val="110000"/>
                  </a:lnSpc>
                  <a:spcBef>
                    <a:spcPts val="1000"/>
                  </a:spcBef>
                  <a:spcAft>
                    <a:spcPts val="0"/>
                  </a:spcAft>
                  <a:buClr>
                    <a:srgbClr val="36371F">
                      <a:lumMod val="10000"/>
                      <a:lumOff val="90000"/>
                    </a:srgbClr>
                  </a:buClr>
                  <a:buSzPct val="80000"/>
                  <a:buFont typeface="Wingdings" panose="05000000000000000000" pitchFamily="2" charset="2"/>
                  <a:buChar char="§"/>
                  <a:tabLst/>
                  <a:defRPr/>
                </a:pPr>
                <a:r>
                  <a:rPr lang="en-GB" sz="2400" dirty="0">
                    <a:solidFill>
                      <a:srgbClr val="36371F">
                        <a:alpha val="70000"/>
                      </a:srgbClr>
                    </a:solidFill>
                    <a:latin typeface="Avenir Next LT Pro"/>
                  </a:rPr>
                  <a:t>Neuron </a:t>
                </a:r>
                <a:r>
                  <a:rPr kumimoji="0" lang="en-GB" sz="2400" b="0" i="0" u="none" strike="noStrike" kern="1200" cap="none" spc="0" normalizeH="0" baseline="0" noProof="0" dirty="0">
                    <a:ln>
                      <a:noFill/>
                    </a:ln>
                    <a:solidFill>
                      <a:srgbClr val="36371F">
                        <a:alpha val="70000"/>
                      </a:srgbClr>
                    </a:solidFill>
                    <a:effectLst/>
                    <a:uLnTx/>
                    <a:uFillTx/>
                    <a:latin typeface="Avenir Next LT Pro"/>
                    <a:ea typeface="+mn-ea"/>
                    <a:cs typeface="+mn-cs"/>
                  </a:rPr>
                  <a:t>obtains wrong answer = changing all weights fe</a:t>
                </a:r>
                <a:r>
                  <a:rPr lang="en-GB" sz="2400" dirty="0">
                    <a:solidFill>
                      <a:srgbClr val="36371F">
                        <a:alpha val="70000"/>
                      </a:srgbClr>
                    </a:solidFill>
                    <a:latin typeface="Avenir Next LT Pro"/>
                  </a:rPr>
                  <a:t>d into neuron M</a:t>
                </a:r>
              </a:p>
              <a:p>
                <a:pPr marL="457200" marR="0" lvl="0" indent="-228600" algn="l" defTabSz="914400" rtl="0" eaLnBrk="1" fontAlgn="auto" latinLnBrk="0" hangingPunct="1">
                  <a:lnSpc>
                    <a:spcPct val="110000"/>
                  </a:lnSpc>
                  <a:spcBef>
                    <a:spcPts val="1000"/>
                  </a:spcBef>
                  <a:spcAft>
                    <a:spcPts val="0"/>
                  </a:spcAft>
                  <a:buClr>
                    <a:srgbClr val="36371F">
                      <a:lumMod val="10000"/>
                      <a:lumOff val="90000"/>
                    </a:srgbClr>
                  </a:buClr>
                  <a:buSzPct val="80000"/>
                  <a:buFont typeface="Wingdings" panose="05000000000000000000" pitchFamily="2" charset="2"/>
                  <a:buChar char="§"/>
                  <a:tabLst/>
                  <a:defRPr/>
                </a:pPr>
                <a:r>
                  <a:rPr kumimoji="0" lang="en-GB" sz="2400" b="0" i="0" u="none" strike="noStrike" kern="1200" cap="none" spc="0" normalizeH="0" baseline="0" noProof="0" dirty="0">
                    <a:ln>
                      <a:noFill/>
                    </a:ln>
                    <a:solidFill>
                      <a:srgbClr val="36371F">
                        <a:alpha val="70000"/>
                      </a:srgbClr>
                    </a:solidFill>
                    <a:effectLst/>
                    <a:uLnTx/>
                    <a:uFillTx/>
                    <a:latin typeface="Avenir Next LT Pro"/>
                    <a:ea typeface="+mn-ea"/>
                    <a:cs typeface="+mn-cs"/>
                  </a:rPr>
                  <a:t>Weights too big = Neuron </a:t>
                </a:r>
                <a:r>
                  <a:rPr lang="en-GB" sz="2400" dirty="0">
                    <a:solidFill>
                      <a:srgbClr val="36371F">
                        <a:alpha val="70000"/>
                      </a:srgbClr>
                    </a:solidFill>
                    <a:latin typeface="Avenir Next LT Pro"/>
                  </a:rPr>
                  <a:t>firing when not suppose too</a:t>
                </a:r>
              </a:p>
              <a:p>
                <a:pPr marL="457200" lvl="0" indent="-228600">
                  <a:lnSpc>
                    <a:spcPct val="110000"/>
                  </a:lnSpc>
                  <a:spcBef>
                    <a:spcPts val="1000"/>
                  </a:spcBef>
                  <a:buClr>
                    <a:srgbClr val="36371F">
                      <a:lumMod val="10000"/>
                      <a:lumOff val="90000"/>
                    </a:srgbClr>
                  </a:buClr>
                  <a:buSzPct val="80000"/>
                  <a:buFont typeface="Wingdings" panose="05000000000000000000" pitchFamily="2" charset="2"/>
                  <a:buChar char="§"/>
                  <a:defRPr/>
                </a:pPr>
                <a:r>
                  <a:rPr lang="en-GB" sz="2400" dirty="0">
                    <a:solidFill>
                      <a:srgbClr val="36371F">
                        <a:alpha val="70000"/>
                      </a:srgbClr>
                    </a:solidFill>
                    <a:latin typeface="Avenir Next LT Pro"/>
                  </a:rPr>
                  <a:t>Error function = difference between </a:t>
                </a:r>
                <a14:m>
                  <m:oMath xmlns:m="http://schemas.openxmlformats.org/officeDocument/2006/math">
                    <m:sSub>
                      <m:sSubPr>
                        <m:ctrlPr>
                          <a:rPr lang="en-GB" sz="2400" i="1">
                            <a:solidFill>
                              <a:srgbClr val="36371F">
                                <a:alpha val="70000"/>
                              </a:srgbClr>
                            </a:solidFill>
                            <a:latin typeface="Cambria Math" panose="02040503050406030204" pitchFamily="18" charset="0"/>
                          </a:rPr>
                        </m:ctrlPr>
                      </m:sSubPr>
                      <m:e>
                        <m:r>
                          <a:rPr lang="en-GB" sz="2400">
                            <a:solidFill>
                              <a:srgbClr val="36371F">
                                <a:alpha val="70000"/>
                              </a:srgbClr>
                            </a:solidFill>
                            <a:latin typeface="Cambria Math" panose="02040503050406030204" pitchFamily="18" charset="0"/>
                          </a:rPr>
                          <m:t>𝑦</m:t>
                        </m:r>
                      </m:e>
                      <m:sub>
                        <m:r>
                          <a:rPr lang="en-GB" sz="2400">
                            <a:solidFill>
                              <a:srgbClr val="36371F">
                                <a:alpha val="70000"/>
                              </a:srgbClr>
                            </a:solidFill>
                            <a:latin typeface="Cambria Math" panose="02040503050406030204" pitchFamily="18" charset="0"/>
                          </a:rPr>
                          <m:t>𝑘</m:t>
                        </m:r>
                      </m:sub>
                    </m:sSub>
                  </m:oMath>
                </a14:m>
                <a:r>
                  <a:rPr lang="en-GB" sz="2400" dirty="0">
                    <a:solidFill>
                      <a:srgbClr val="36371F">
                        <a:alpha val="70000"/>
                      </a:srgbClr>
                    </a:solidFill>
                    <a:latin typeface="Avenir Next LT Pro"/>
                  </a:rPr>
                  <a:t>, neuron output, and </a:t>
                </a:r>
                <a14:m>
                  <m:oMath xmlns:m="http://schemas.openxmlformats.org/officeDocument/2006/math">
                    <m:sSub>
                      <m:sSubPr>
                        <m:ctrlPr>
                          <a:rPr lang="en-GB" sz="2400" i="1">
                            <a:solidFill>
                              <a:srgbClr val="36371F">
                                <a:alpha val="70000"/>
                              </a:srgbClr>
                            </a:solidFill>
                            <a:latin typeface="Cambria Math" panose="02040503050406030204" pitchFamily="18" charset="0"/>
                          </a:rPr>
                        </m:ctrlPr>
                      </m:sSubPr>
                      <m:e>
                        <m:r>
                          <a:rPr lang="en-GB" sz="2400">
                            <a:solidFill>
                              <a:srgbClr val="36371F">
                                <a:alpha val="70000"/>
                              </a:srgbClr>
                            </a:solidFill>
                            <a:latin typeface="Cambria Math" panose="02040503050406030204" pitchFamily="18" charset="0"/>
                          </a:rPr>
                          <m:t>𝑡</m:t>
                        </m:r>
                      </m:e>
                      <m:sub>
                        <m:r>
                          <a:rPr lang="en-GB" sz="2400">
                            <a:solidFill>
                              <a:srgbClr val="36371F">
                                <a:alpha val="70000"/>
                              </a:srgbClr>
                            </a:solidFill>
                            <a:latin typeface="Cambria Math" panose="02040503050406030204" pitchFamily="18" charset="0"/>
                          </a:rPr>
                          <m:t>𝑘</m:t>
                        </m:r>
                      </m:sub>
                    </m:sSub>
                  </m:oMath>
                </a14:m>
                <a:r>
                  <a:rPr lang="en-GB" sz="2400" dirty="0">
                    <a:solidFill>
                      <a:srgbClr val="36371F">
                        <a:alpha val="70000"/>
                      </a:srgbClr>
                    </a:solidFill>
                    <a:latin typeface="Avenir Next LT Pro"/>
                  </a:rPr>
                  <a:t>, neuron target.</a:t>
                </a:r>
              </a:p>
              <a:p>
                <a:pPr marL="457200" lvl="0" indent="-228600">
                  <a:lnSpc>
                    <a:spcPct val="110000"/>
                  </a:lnSpc>
                  <a:spcBef>
                    <a:spcPts val="1000"/>
                  </a:spcBef>
                  <a:buClr>
                    <a:srgbClr val="36371F">
                      <a:lumMod val="10000"/>
                      <a:lumOff val="90000"/>
                    </a:srgbClr>
                  </a:buClr>
                  <a:buSzPct val="80000"/>
                  <a:buFont typeface="Wingdings" panose="05000000000000000000" pitchFamily="2" charset="2"/>
                  <a:buChar char="§"/>
                  <a:defRPr/>
                </a:pPr>
                <a:r>
                  <a:rPr lang="en-GB" sz="2400" dirty="0">
                    <a:solidFill>
                      <a:srgbClr val="36371F">
                        <a:alpha val="70000"/>
                      </a:srgbClr>
                    </a:solidFill>
                    <a:latin typeface="Avenir Next LT Pro"/>
                  </a:rPr>
                  <a:t>The input could be negative which switches the updating mechanism, thus we end up with:</a:t>
                </a:r>
              </a:p>
              <a:p>
                <a:pPr marL="457200" lvl="0" indent="-228600">
                  <a:lnSpc>
                    <a:spcPct val="110000"/>
                  </a:lnSpc>
                  <a:spcBef>
                    <a:spcPts val="1000"/>
                  </a:spcBef>
                  <a:buClr>
                    <a:srgbClr val="36371F">
                      <a:lumMod val="10000"/>
                      <a:lumOff val="90000"/>
                    </a:srgbClr>
                  </a:buClr>
                  <a:buSzPct val="80000"/>
                  <a:buFont typeface="Wingdings" panose="05000000000000000000" pitchFamily="2" charset="2"/>
                  <a:buChar char="§"/>
                  <a:defRPr/>
                </a:pPr>
                <a:endParaRPr kumimoji="0" lang="en-GB" sz="2400" b="0" i="0" u="none" strike="noStrike" kern="1200" cap="none" spc="0" normalizeH="0" baseline="0" noProof="0" dirty="0">
                  <a:ln>
                    <a:noFill/>
                  </a:ln>
                  <a:solidFill>
                    <a:srgbClr val="36371F">
                      <a:alpha val="70000"/>
                    </a:srgbClr>
                  </a:solidFill>
                  <a:effectLst/>
                  <a:uLnTx/>
                  <a:uFillTx/>
                  <a:latin typeface="Avenir Next LT Pro"/>
                  <a:ea typeface="+mn-ea"/>
                  <a:cs typeface="+mn-cs"/>
                </a:endParaRPr>
              </a:p>
              <a:p>
                <a:pPr marL="457200" marR="0" lvl="0" indent="-228600" algn="l" defTabSz="914400" rtl="0" eaLnBrk="1" fontAlgn="auto" latinLnBrk="0" hangingPunct="1">
                  <a:lnSpc>
                    <a:spcPct val="110000"/>
                  </a:lnSpc>
                  <a:spcBef>
                    <a:spcPts val="1000"/>
                  </a:spcBef>
                  <a:spcAft>
                    <a:spcPts val="0"/>
                  </a:spcAft>
                  <a:buClr>
                    <a:srgbClr val="36371F">
                      <a:lumMod val="10000"/>
                      <a:lumOff val="90000"/>
                    </a:srgbClr>
                  </a:buClr>
                  <a:buSzPct val="80000"/>
                  <a:buFont typeface="Wingdings" panose="05000000000000000000" pitchFamily="2" charset="2"/>
                  <a:buChar char="§"/>
                  <a:tabLst/>
                  <a:defRPr/>
                </a:pPr>
                <a:r>
                  <a:rPr lang="en-GB" sz="2400" dirty="0">
                    <a:solidFill>
                      <a:srgbClr val="36371F">
                        <a:alpha val="70000"/>
                      </a:srgbClr>
                    </a:solidFill>
                    <a:latin typeface="Avenir Next LT Pro"/>
                  </a:rPr>
                  <a:t>If input is 0, changing weights wont do anything. We need to change threshold, this is related to bias, we will touch on this later</a:t>
                </a:r>
              </a:p>
              <a:p>
                <a:pPr marL="457200" marR="0" lvl="0" indent="-228600" algn="l" defTabSz="914400" rtl="0" eaLnBrk="1" fontAlgn="auto" latinLnBrk="0" hangingPunct="1">
                  <a:lnSpc>
                    <a:spcPct val="110000"/>
                  </a:lnSpc>
                  <a:spcBef>
                    <a:spcPts val="1000"/>
                  </a:spcBef>
                  <a:spcAft>
                    <a:spcPts val="0"/>
                  </a:spcAft>
                  <a:buClr>
                    <a:srgbClr val="36371F">
                      <a:lumMod val="10000"/>
                      <a:lumOff val="90000"/>
                    </a:srgbClr>
                  </a:buClr>
                  <a:buSzPct val="80000"/>
                  <a:buFont typeface="Wingdings" panose="05000000000000000000" pitchFamily="2" charset="2"/>
                  <a:buChar char="§"/>
                  <a:tabLst/>
                  <a:defRPr/>
                </a:pPr>
                <a:r>
                  <a:rPr lang="en-GB" sz="2400" dirty="0">
                    <a:solidFill>
                      <a:srgbClr val="36371F">
                        <a:alpha val="70000"/>
                      </a:srgbClr>
                    </a:solidFill>
                    <a:latin typeface="Avenir Next LT Pro"/>
                  </a:rPr>
                  <a:t>Number of iterations not predefined</a:t>
                </a:r>
                <a:endParaRPr kumimoji="0" lang="en-GB" sz="2400" b="0" i="0" u="none" strike="noStrike" kern="1200" cap="none" spc="0" normalizeH="0" baseline="0" noProof="0" dirty="0">
                  <a:ln>
                    <a:noFill/>
                  </a:ln>
                  <a:solidFill>
                    <a:srgbClr val="36371F">
                      <a:alpha val="70000"/>
                    </a:srgbClr>
                  </a:solidFill>
                  <a:effectLst/>
                  <a:uLnTx/>
                  <a:uFillTx/>
                  <a:latin typeface="Avenir Next LT Pro"/>
                  <a:ea typeface="+mn-ea"/>
                  <a:cs typeface="+mn-cs"/>
                </a:endParaRPr>
              </a:p>
            </p:txBody>
          </p:sp>
        </mc:Choice>
        <mc:Fallback xmlns="">
          <p:sp>
            <p:nvSpPr>
              <p:cNvPr id="15" name="TextBox 14">
                <a:extLst>
                  <a:ext uri="{FF2B5EF4-FFF2-40B4-BE49-F238E27FC236}">
                    <a16:creationId xmlns:a16="http://schemas.microsoft.com/office/drawing/2014/main" id="{CDF7CFE5-228A-4D72-B855-5D6F693001C7}"/>
                  </a:ext>
                </a:extLst>
              </p:cNvPr>
              <p:cNvSpPr txBox="1">
                <a:spLocks noRot="1" noChangeAspect="1" noMove="1" noResize="1" noEditPoints="1" noAdjustHandles="1" noChangeArrowheads="1" noChangeShapeType="1" noTextEdit="1"/>
              </p:cNvSpPr>
              <p:nvPr/>
            </p:nvSpPr>
            <p:spPr>
              <a:xfrm>
                <a:off x="306805" y="1320165"/>
                <a:ext cx="11289632" cy="4898970"/>
              </a:xfrm>
              <a:prstGeom prst="rect">
                <a:avLst/>
              </a:prstGeom>
              <a:blipFill>
                <a:blip r:embed="rId3"/>
                <a:stretch>
                  <a:fillRect t="-623" b="-2117"/>
                </a:stretch>
              </a:blipFill>
            </p:spPr>
            <p:txBody>
              <a:bodyPr/>
              <a:lstStyle/>
              <a:p>
                <a:r>
                  <a:rPr lang="en-GB">
                    <a:noFill/>
                  </a:rPr>
                  <a:t> </a:t>
                </a:r>
              </a:p>
            </p:txBody>
          </p:sp>
        </mc:Fallback>
      </mc:AlternateContent>
      <p:pic>
        <p:nvPicPr>
          <p:cNvPr id="12" name="Picture 11">
            <a:extLst>
              <a:ext uri="{FF2B5EF4-FFF2-40B4-BE49-F238E27FC236}">
                <a16:creationId xmlns:a16="http://schemas.microsoft.com/office/drawing/2014/main" id="{96533A6A-CF7C-48BD-8BDD-5C3BA8D8D3E6}"/>
              </a:ext>
            </a:extLst>
          </p:cNvPr>
          <p:cNvPicPr>
            <a:picLocks noChangeAspect="1"/>
          </p:cNvPicPr>
          <p:nvPr/>
        </p:nvPicPr>
        <p:blipFill>
          <a:blip r:embed="rId4"/>
          <a:stretch>
            <a:fillRect/>
          </a:stretch>
        </p:blipFill>
        <p:spPr>
          <a:xfrm>
            <a:off x="4022255" y="3993564"/>
            <a:ext cx="3662216" cy="450433"/>
          </a:xfrm>
          <a:prstGeom prst="rect">
            <a:avLst/>
          </a:prstGeom>
        </p:spPr>
      </p:pic>
    </p:spTree>
    <p:extLst>
      <p:ext uri="{BB962C8B-B14F-4D97-AF65-F5344CB8AC3E}">
        <p14:creationId xmlns:p14="http://schemas.microsoft.com/office/powerpoint/2010/main" val="4009908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1CC23-9CAA-465F-B33C-73810C73C619}"/>
              </a:ext>
            </a:extLst>
          </p:cNvPr>
          <p:cNvSpPr>
            <a:spLocks noGrp="1"/>
          </p:cNvSpPr>
          <p:nvPr>
            <p:ph type="title"/>
          </p:nvPr>
        </p:nvSpPr>
        <p:spPr>
          <a:xfrm>
            <a:off x="838199" y="545690"/>
            <a:ext cx="10515600" cy="1325563"/>
          </a:xfrm>
        </p:spPr>
        <p:txBody>
          <a:bodyPr/>
          <a:lstStyle/>
          <a:p>
            <a:r>
              <a:rPr lang="en-GB" dirty="0"/>
              <a:t>3.3.1 The Learning Rate </a:t>
            </a:r>
            <a:r>
              <a:rPr lang="el-GR" dirty="0"/>
              <a:t>η </a:t>
            </a:r>
            <a:endParaRPr lang="en-GB"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06AC9EF-1772-408C-B62E-4DFBF0E0A89A}"/>
                  </a:ext>
                </a:extLst>
              </p:cNvPr>
              <p:cNvSpPr>
                <a:spLocks noGrp="1"/>
              </p:cNvSpPr>
              <p:nvPr>
                <p:ph idx="1"/>
              </p:nvPr>
            </p:nvSpPr>
            <p:spPr>
              <a:xfrm>
                <a:off x="485272" y="2006600"/>
                <a:ext cx="11097127" cy="4305710"/>
              </a:xfrm>
            </p:spPr>
            <p:txBody>
              <a:bodyPr>
                <a:normAutofit/>
              </a:bodyPr>
              <a:lstStyle/>
              <a:p>
                <a:r>
                  <a:rPr lang="en-GB" dirty="0"/>
                  <a:t>Updating weights with learning rate based contribution:</a:t>
                </a:r>
              </a:p>
              <a:p>
                <a:endParaRPr lang="en-GB" dirty="0"/>
              </a:p>
              <a:p>
                <a:endParaRPr lang="en-GB" dirty="0"/>
              </a:p>
              <a:p>
                <a:r>
                  <a:rPr lang="en-GB" dirty="0"/>
                  <a:t>Learning Rate of 1 = Unstable network</a:t>
                </a:r>
              </a:p>
              <a:p>
                <a:r>
                  <a:rPr lang="en-GB" dirty="0"/>
                  <a:t>Small learning rate requires more inputs, but more resistant to noise (errors) and inaccuracies in the data.</a:t>
                </a:r>
              </a:p>
              <a:p>
                <a:r>
                  <a:rPr lang="en-GB" dirty="0"/>
                  <a:t>Usually </a:t>
                </a:r>
                <a14:m>
                  <m:oMath xmlns:m="http://schemas.openxmlformats.org/officeDocument/2006/math">
                    <m:r>
                      <a:rPr lang="en-GB" b="0" i="1" smtClean="0">
                        <a:latin typeface="Cambria Math" panose="02040503050406030204" pitchFamily="18" charset="0"/>
                      </a:rPr>
                      <m:t>0.1&lt; </m:t>
                    </m:r>
                    <m:r>
                      <a:rPr lang="en-GB" b="0" i="1" smtClean="0">
                        <a:latin typeface="Cambria Math" panose="02040503050406030204" pitchFamily="18" charset="0"/>
                        <a:ea typeface="Cambria Math" panose="02040503050406030204" pitchFamily="18" charset="0"/>
                      </a:rPr>
                      <m:t>𝜂</m:t>
                    </m:r>
                    <m:r>
                      <a:rPr lang="en-GB" b="0" i="1" smtClean="0">
                        <a:latin typeface="Cambria Math" panose="02040503050406030204" pitchFamily="18" charset="0"/>
                        <a:ea typeface="Cambria Math" panose="02040503050406030204" pitchFamily="18" charset="0"/>
                      </a:rPr>
                      <m:t>&lt;0.4</m:t>
                    </m:r>
                  </m:oMath>
                </a14:m>
                <a:r>
                  <a:rPr lang="en-GB" dirty="0"/>
                  <a:t> , depending on expected error of inputs</a:t>
                </a:r>
              </a:p>
            </p:txBody>
          </p:sp>
        </mc:Choice>
        <mc:Fallback xmlns="">
          <p:sp>
            <p:nvSpPr>
              <p:cNvPr id="3" name="Content Placeholder 2">
                <a:extLst>
                  <a:ext uri="{FF2B5EF4-FFF2-40B4-BE49-F238E27FC236}">
                    <a16:creationId xmlns:a16="http://schemas.microsoft.com/office/drawing/2014/main" id="{C06AC9EF-1772-408C-B62E-4DFBF0E0A89A}"/>
                  </a:ext>
                </a:extLst>
              </p:cNvPr>
              <p:cNvSpPr>
                <a:spLocks noGrp="1" noRot="1" noChangeAspect="1" noMove="1" noResize="1" noEditPoints="1" noAdjustHandles="1" noChangeArrowheads="1" noChangeShapeType="1" noTextEdit="1"/>
              </p:cNvSpPr>
              <p:nvPr>
                <p:ph idx="1"/>
              </p:nvPr>
            </p:nvSpPr>
            <p:spPr>
              <a:xfrm>
                <a:off x="485272" y="2006600"/>
                <a:ext cx="11097127" cy="4305710"/>
              </a:xfrm>
              <a:blipFill>
                <a:blip r:embed="rId3"/>
                <a:stretch>
                  <a:fillRect t="-992"/>
                </a:stretch>
              </a:blipFill>
            </p:spPr>
            <p:txBody>
              <a:bodyPr/>
              <a:lstStyle/>
              <a:p>
                <a:r>
                  <a:rPr lang="en-GB">
                    <a:noFill/>
                  </a:rPr>
                  <a:t> </a:t>
                </a:r>
              </a:p>
            </p:txBody>
          </p:sp>
        </mc:Fallback>
      </mc:AlternateContent>
      <p:sp>
        <p:nvSpPr>
          <p:cNvPr id="5" name="TextBox 4">
            <a:extLst>
              <a:ext uri="{FF2B5EF4-FFF2-40B4-BE49-F238E27FC236}">
                <a16:creationId xmlns:a16="http://schemas.microsoft.com/office/drawing/2014/main" id="{4514BF3F-6360-4509-A922-3CAD47443747}"/>
              </a:ext>
            </a:extLst>
          </p:cNvPr>
          <p:cNvSpPr txBox="1"/>
          <p:nvPr/>
        </p:nvSpPr>
        <p:spPr>
          <a:xfrm>
            <a:off x="0" y="41011"/>
            <a:ext cx="6096000" cy="369332"/>
          </a:xfrm>
          <a:prstGeom prst="rect">
            <a:avLst/>
          </a:prstGeom>
          <a:noFill/>
        </p:spPr>
        <p:txBody>
          <a:bodyPr wrap="square">
            <a:spAutoFit/>
          </a:bodyPr>
          <a:lstStyle/>
          <a:p>
            <a:r>
              <a:rPr lang="en-GB" dirty="0"/>
              <a:t>3.3 THE PERCEPTRON </a:t>
            </a:r>
          </a:p>
        </p:txBody>
      </p:sp>
      <p:pic>
        <p:nvPicPr>
          <p:cNvPr id="6" name="Picture 5">
            <a:extLst>
              <a:ext uri="{FF2B5EF4-FFF2-40B4-BE49-F238E27FC236}">
                <a16:creationId xmlns:a16="http://schemas.microsoft.com/office/drawing/2014/main" id="{84143811-BDA2-4815-93A5-5B21A1E3B95F}"/>
              </a:ext>
            </a:extLst>
          </p:cNvPr>
          <p:cNvPicPr>
            <a:picLocks noChangeAspect="1"/>
          </p:cNvPicPr>
          <p:nvPr/>
        </p:nvPicPr>
        <p:blipFill>
          <a:blip r:embed="rId4"/>
          <a:stretch>
            <a:fillRect/>
          </a:stretch>
        </p:blipFill>
        <p:spPr>
          <a:xfrm>
            <a:off x="4093290" y="3057112"/>
            <a:ext cx="4005419" cy="371888"/>
          </a:xfrm>
          <a:prstGeom prst="rect">
            <a:avLst/>
          </a:prstGeom>
        </p:spPr>
      </p:pic>
    </p:spTree>
    <p:extLst>
      <p:ext uri="{BB962C8B-B14F-4D97-AF65-F5344CB8AC3E}">
        <p14:creationId xmlns:p14="http://schemas.microsoft.com/office/powerpoint/2010/main" val="3747821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1CC23-9CAA-465F-B33C-73810C73C619}"/>
              </a:ext>
            </a:extLst>
          </p:cNvPr>
          <p:cNvSpPr>
            <a:spLocks noGrp="1"/>
          </p:cNvSpPr>
          <p:nvPr>
            <p:ph type="title"/>
          </p:nvPr>
        </p:nvSpPr>
        <p:spPr/>
        <p:txBody>
          <a:bodyPr>
            <a:normAutofit/>
          </a:bodyPr>
          <a:lstStyle/>
          <a:p>
            <a:r>
              <a:rPr lang="en-GB" dirty="0"/>
              <a:t>3.3.2 The Bias Input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06AC9EF-1772-408C-B62E-4DFBF0E0A89A}"/>
                  </a:ext>
                </a:extLst>
              </p:cNvPr>
              <p:cNvSpPr>
                <a:spLocks noGrp="1"/>
              </p:cNvSpPr>
              <p:nvPr>
                <p:ph idx="1"/>
              </p:nvPr>
            </p:nvSpPr>
            <p:spPr>
              <a:xfrm>
                <a:off x="838200" y="1713435"/>
                <a:ext cx="10515600" cy="4607153"/>
              </a:xfrm>
            </p:spPr>
            <p:txBody>
              <a:bodyPr>
                <a:normAutofit fontScale="85000" lnSpcReduction="10000"/>
              </a:bodyPr>
              <a:lstStyle/>
              <a:p>
                <a:pPr marL="228600" indent="0">
                  <a:buNone/>
                </a:pPr>
                <a:r>
                  <a:rPr lang="en-GB" dirty="0"/>
                  <a:t>Each neuron has a firing threshold θ that determines when it should fire</a:t>
                </a:r>
              </a:p>
              <a:p>
                <a:pPr marL="228600" indent="0">
                  <a:buNone/>
                </a:pPr>
                <a:r>
                  <a:rPr lang="en-GB" dirty="0"/>
                  <a:t>If all inputs were zero, only way to control firing is by changing threshold (complex code required).</a:t>
                </a:r>
              </a:p>
              <a:p>
                <a:pPr marL="228600" indent="0">
                  <a:buNone/>
                </a:pPr>
                <a:r>
                  <a:rPr lang="en-GB" dirty="0"/>
                  <a:t>If we wanted one neuron to fire and the other not to, we change threshold to 0.</a:t>
                </a:r>
              </a:p>
              <a:p>
                <a:pPr marL="228600" indent="0">
                  <a:buNone/>
                </a:pPr>
                <a:r>
                  <a:rPr lang="en-GB" dirty="0"/>
                  <a:t>Then we create extra neuron with a weight, that feeds in a -1 to all neurons </a:t>
                </a:r>
              </a:p>
              <a:p>
                <a:pPr marL="228600" indent="0">
                  <a:buNone/>
                </a:pPr>
                <a:r>
                  <a:rPr lang="en-GB" dirty="0"/>
                  <a:t>If we update this on each iteration, we obtain a means to fire or not fire neurons according to the weights of our network</a:t>
                </a:r>
              </a:p>
              <a:p>
                <a:pPr marL="228600" indent="0">
                  <a:buNone/>
                </a:pPr>
                <a:r>
                  <a:rPr lang="en-GB" dirty="0"/>
                  <a:t>This is known as a Bias Node, usually given a 0 subscript, </a:t>
                </a:r>
                <a14:m>
                  <m:oMath xmlns:m="http://schemas.openxmlformats.org/officeDocument/2006/math">
                    <m:sSub>
                      <m:sSubPr>
                        <m:ctrlPr>
                          <a:rPr kumimoji="0" lang="en-GB" sz="2800" b="0" i="1" u="none" strike="noStrike" kern="1200" cap="none" spc="0" normalizeH="0" baseline="0" noProof="0" smtClean="0">
                            <a:ln>
                              <a:noFill/>
                            </a:ln>
                            <a:solidFill>
                              <a:srgbClr val="36371F">
                                <a:alpha val="70000"/>
                              </a:srgbClr>
                            </a:solidFill>
                            <a:effectLst/>
                            <a:uLnTx/>
                            <a:uFillTx/>
                            <a:latin typeface="Cambria Math" panose="02040503050406030204" pitchFamily="18" charset="0"/>
                            <a:ea typeface="+mn-ea"/>
                            <a:cs typeface="+mn-cs"/>
                          </a:rPr>
                        </m:ctrlPr>
                      </m:sSubPr>
                      <m:e>
                        <m:r>
                          <a:rPr kumimoji="0" lang="en-GB" sz="2800" b="0" i="1" u="none" strike="noStrike" kern="1200" cap="none" spc="0" normalizeH="0" baseline="0" noProof="0" smtClean="0">
                            <a:ln>
                              <a:noFill/>
                            </a:ln>
                            <a:solidFill>
                              <a:srgbClr val="36371F">
                                <a:alpha val="70000"/>
                              </a:srgbClr>
                            </a:solidFill>
                            <a:effectLst/>
                            <a:uLnTx/>
                            <a:uFillTx/>
                            <a:latin typeface="Cambria Math" panose="02040503050406030204" pitchFamily="18" charset="0"/>
                            <a:ea typeface="+mn-ea"/>
                            <a:cs typeface="+mn-cs"/>
                          </a:rPr>
                          <m:t>𝑤</m:t>
                        </m:r>
                      </m:e>
                      <m:sub>
                        <m:r>
                          <a:rPr kumimoji="0" lang="en-GB" sz="2800" b="0" i="1" u="none" strike="noStrike" kern="1200" cap="none" spc="0" normalizeH="0" baseline="0" noProof="0" smtClean="0">
                            <a:ln>
                              <a:noFill/>
                            </a:ln>
                            <a:solidFill>
                              <a:srgbClr val="36371F">
                                <a:alpha val="70000"/>
                              </a:srgbClr>
                            </a:solidFill>
                            <a:effectLst/>
                            <a:uLnTx/>
                            <a:uFillTx/>
                            <a:latin typeface="Cambria Math" panose="02040503050406030204" pitchFamily="18" charset="0"/>
                            <a:ea typeface="+mn-ea"/>
                            <a:cs typeface="+mn-cs"/>
                          </a:rPr>
                          <m:t>0</m:t>
                        </m:r>
                        <m:r>
                          <a:rPr kumimoji="0" lang="en-GB" sz="2800" b="0" i="1" u="none" strike="noStrike" kern="1200" cap="none" spc="0" normalizeH="0" baseline="0" noProof="0" smtClean="0">
                            <a:ln>
                              <a:noFill/>
                            </a:ln>
                            <a:solidFill>
                              <a:srgbClr val="36371F">
                                <a:alpha val="70000"/>
                              </a:srgbClr>
                            </a:solidFill>
                            <a:effectLst/>
                            <a:uLnTx/>
                            <a:uFillTx/>
                            <a:latin typeface="Cambria Math" panose="02040503050406030204" pitchFamily="18" charset="0"/>
                            <a:ea typeface="+mn-ea"/>
                            <a:cs typeface="+mn-cs"/>
                          </a:rPr>
                          <m:t>𝑗</m:t>
                        </m:r>
                      </m:sub>
                    </m:sSub>
                  </m:oMath>
                </a14:m>
                <a:r>
                  <a:rPr kumimoji="0" lang="en-GB" sz="2800" b="0" i="0" u="none" strike="noStrike" kern="1200" cap="none" spc="0" normalizeH="0" baseline="0" noProof="0" dirty="0">
                    <a:ln>
                      <a:noFill/>
                    </a:ln>
                    <a:solidFill>
                      <a:srgbClr val="36371F">
                        <a:alpha val="70000"/>
                      </a:srgbClr>
                    </a:solidFill>
                    <a:effectLst/>
                    <a:uLnTx/>
                    <a:uFillTx/>
                    <a:latin typeface="Avenir Next LT Pro"/>
                    <a:ea typeface="+mn-ea"/>
                    <a:cs typeface="+mn-cs"/>
                  </a:rPr>
                  <a:t> </a:t>
                </a:r>
                <a:endParaRPr lang="en-GB" dirty="0"/>
              </a:p>
              <a:p>
                <a:pPr marL="228600" indent="0">
                  <a:buNone/>
                </a:pPr>
                <a:endParaRPr lang="en-GB" dirty="0"/>
              </a:p>
            </p:txBody>
          </p:sp>
        </mc:Choice>
        <mc:Fallback xmlns="">
          <p:sp>
            <p:nvSpPr>
              <p:cNvPr id="3" name="Content Placeholder 2">
                <a:extLst>
                  <a:ext uri="{FF2B5EF4-FFF2-40B4-BE49-F238E27FC236}">
                    <a16:creationId xmlns:a16="http://schemas.microsoft.com/office/drawing/2014/main" id="{C06AC9EF-1772-408C-B62E-4DFBF0E0A89A}"/>
                  </a:ext>
                </a:extLst>
              </p:cNvPr>
              <p:cNvSpPr>
                <a:spLocks noGrp="1" noRot="1" noChangeAspect="1" noMove="1" noResize="1" noEditPoints="1" noAdjustHandles="1" noChangeArrowheads="1" noChangeShapeType="1" noTextEdit="1"/>
              </p:cNvSpPr>
              <p:nvPr>
                <p:ph idx="1"/>
              </p:nvPr>
            </p:nvSpPr>
            <p:spPr>
              <a:xfrm>
                <a:off x="838200" y="1713435"/>
                <a:ext cx="10515600" cy="4607153"/>
              </a:xfrm>
              <a:blipFill>
                <a:blip r:embed="rId3"/>
                <a:stretch>
                  <a:fillRect t="-1058" r="-464"/>
                </a:stretch>
              </a:blipFill>
            </p:spPr>
            <p:txBody>
              <a:bodyPr/>
              <a:lstStyle/>
              <a:p>
                <a:r>
                  <a:rPr lang="en-GB">
                    <a:noFill/>
                  </a:rPr>
                  <a:t> </a:t>
                </a:r>
              </a:p>
            </p:txBody>
          </p:sp>
        </mc:Fallback>
      </mc:AlternateContent>
      <p:sp>
        <p:nvSpPr>
          <p:cNvPr id="5" name="TextBox 4">
            <a:extLst>
              <a:ext uri="{FF2B5EF4-FFF2-40B4-BE49-F238E27FC236}">
                <a16:creationId xmlns:a16="http://schemas.microsoft.com/office/drawing/2014/main" id="{4514BF3F-6360-4509-A922-3CAD47443747}"/>
              </a:ext>
            </a:extLst>
          </p:cNvPr>
          <p:cNvSpPr txBox="1"/>
          <p:nvPr/>
        </p:nvSpPr>
        <p:spPr>
          <a:xfrm>
            <a:off x="0" y="41011"/>
            <a:ext cx="6096000" cy="369332"/>
          </a:xfrm>
          <a:prstGeom prst="rect">
            <a:avLst/>
          </a:prstGeom>
          <a:noFill/>
        </p:spPr>
        <p:txBody>
          <a:bodyPr wrap="square">
            <a:spAutoFit/>
          </a:bodyPr>
          <a:lstStyle/>
          <a:p>
            <a:r>
              <a:rPr lang="en-GB" dirty="0"/>
              <a:t>3.3 THE PERCEPTRON </a:t>
            </a:r>
          </a:p>
        </p:txBody>
      </p:sp>
    </p:spTree>
    <p:extLst>
      <p:ext uri="{BB962C8B-B14F-4D97-AF65-F5344CB8AC3E}">
        <p14:creationId xmlns:p14="http://schemas.microsoft.com/office/powerpoint/2010/main" val="981582607"/>
      </p:ext>
    </p:extLst>
  </p:cSld>
  <p:clrMapOvr>
    <a:masterClrMapping/>
  </p:clrMapOvr>
</p:sld>
</file>

<file path=ppt/theme/theme1.xml><?xml version="1.0" encoding="utf-8"?>
<a:theme xmlns:a="http://schemas.openxmlformats.org/drawingml/2006/main" name="LuminousVTI">
  <a:themeElements>
    <a:clrScheme name="AnalogousFromLightSeedRightStep">
      <a:dk1>
        <a:srgbClr val="000000"/>
      </a:dk1>
      <a:lt1>
        <a:srgbClr val="FFFFFF"/>
      </a:lt1>
      <a:dk2>
        <a:srgbClr val="36371F"/>
      </a:dk2>
      <a:lt2>
        <a:srgbClr val="E2E4E8"/>
      </a:lt2>
      <a:accent1>
        <a:srgbClr val="C79950"/>
      </a:accent1>
      <a:accent2>
        <a:srgbClr val="A5A74E"/>
      </a:accent2>
      <a:accent3>
        <a:srgbClr val="8CAC64"/>
      </a:accent3>
      <a:accent4>
        <a:srgbClr val="61B454"/>
      </a:accent4>
      <a:accent5>
        <a:srgbClr val="59B372"/>
      </a:accent5>
      <a:accent6>
        <a:srgbClr val="53B194"/>
      </a:accent6>
      <a:hlink>
        <a:srgbClr val="6682AD"/>
      </a:hlink>
      <a:folHlink>
        <a:srgbClr val="7F7F7F"/>
      </a:folHlink>
    </a:clrScheme>
    <a:fontScheme name="Custom 51">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uminousVTI" id="{3EBF12FF-FD44-415B-AB75-5B4F7E5C3AC4}" vid="{521B7FAE-6A8D-4468-B79A-0706294A0D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446</TotalTime>
  <Words>2302</Words>
  <Application>Microsoft Macintosh PowerPoint</Application>
  <PresentationFormat>Widescreen</PresentationFormat>
  <Paragraphs>166</Paragraphs>
  <Slides>15</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Avenir Next LT Pro</vt:lpstr>
      <vt:lpstr>Calibri</vt:lpstr>
      <vt:lpstr>Cambria Math</vt:lpstr>
      <vt:lpstr>Sabon Next LT</vt:lpstr>
      <vt:lpstr>Wingdings</vt:lpstr>
      <vt:lpstr>LuminousVTI</vt:lpstr>
      <vt:lpstr>CHAPTER 3  Neurons, Neural Networks, and Linear Discriminants</vt:lpstr>
      <vt:lpstr>3.1.1 Hebb’s Rule </vt:lpstr>
      <vt:lpstr>3.1.2 McCulloch and Pitts Neurons </vt:lpstr>
      <vt:lpstr>3.1.3 Limitations of the McCulloch and Pitts Neuronal Model </vt:lpstr>
      <vt:lpstr>3.2 NEURAL NETWORKS </vt:lpstr>
      <vt:lpstr>3.3.1 THE PERCEPTRON </vt:lpstr>
      <vt:lpstr>3.3.1 THE PERCEPTRON Cont. </vt:lpstr>
      <vt:lpstr>3.3.1 The Learning Rate η </vt:lpstr>
      <vt:lpstr>3.3.2 The Bias Input</vt:lpstr>
      <vt:lpstr>3.3.3 The Perceptron Learning Algorithm</vt:lpstr>
      <vt:lpstr>3.3.4 An Example of Perceptron Learning: Logic Functions</vt:lpstr>
      <vt:lpstr>3.3.4 An Example of Perceptron Learning: Logic Functions Cont.</vt:lpstr>
      <vt:lpstr>Implementation 1 </vt:lpstr>
      <vt:lpstr>Implementation 2 </vt:lpstr>
      <vt:lpstr>Implementation 3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  Neurons, Neural Networks, and Linear Discriminants</dc:title>
  <dc:creator>Suraj Ramchand</dc:creator>
  <cp:lastModifiedBy>KENNING M. (788486)</cp:lastModifiedBy>
  <cp:revision>2</cp:revision>
  <cp:lastPrinted>2021-02-18T11:27:28Z</cp:lastPrinted>
  <dcterms:created xsi:type="dcterms:W3CDTF">2021-02-18T01:52:24Z</dcterms:created>
  <dcterms:modified xsi:type="dcterms:W3CDTF">2021-02-18T11:30:35Z</dcterms:modified>
</cp:coreProperties>
</file>

<file path=docProps/thumbnail.jpeg>
</file>